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60" r:id="rId4"/>
    <p:sldId id="259" r:id="rId5"/>
    <p:sldId id="261" r:id="rId6"/>
    <p:sldId id="266" r:id="rId7"/>
    <p:sldId id="264" r:id="rId8"/>
    <p:sldId id="262" r:id="rId9"/>
    <p:sldId id="265" r:id="rId10"/>
    <p:sldId id="263"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6"/>
    <p:restoredTop sz="94670"/>
  </p:normalViewPr>
  <p:slideViewPr>
    <p:cSldViewPr snapToGrid="0">
      <p:cViewPr varScale="1">
        <p:scale>
          <a:sx n="75" d="100"/>
          <a:sy n="75" d="100"/>
        </p:scale>
        <p:origin x="672"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C4C1C-F92B-F848-AB14-AA188E0F1954}" type="datetimeFigureOut">
              <a:rPr lang="en-US" smtClean="0"/>
              <a:t>10/30/2023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0ABF1-5DEA-904B-8780-28CABDE95E33}" type="slidenum">
              <a:rPr lang="en-US" smtClean="0"/>
              <a:t>‹#›</a:t>
            </a:fld>
            <a:endParaRPr lang="en-US" dirty="0"/>
          </a:p>
        </p:txBody>
      </p:sp>
    </p:spTree>
    <p:extLst>
      <p:ext uri="{BB962C8B-B14F-4D97-AF65-F5344CB8AC3E}">
        <p14:creationId xmlns:p14="http://schemas.microsoft.com/office/powerpoint/2010/main" val="12826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30ABF1-5DEA-904B-8780-28CABDE95E33}" type="slidenum">
              <a:rPr lang="en-US" smtClean="0"/>
              <a:t>11</a:t>
            </a:fld>
            <a:endParaRPr lang="en-US" dirty="0"/>
          </a:p>
        </p:txBody>
      </p:sp>
    </p:spTree>
    <p:extLst>
      <p:ext uri="{BB962C8B-B14F-4D97-AF65-F5344CB8AC3E}">
        <p14:creationId xmlns:p14="http://schemas.microsoft.com/office/powerpoint/2010/main" val="377390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30ABF1-5DEA-904B-8780-28CABDE95E33}" type="slidenum">
              <a:rPr lang="en-US" smtClean="0"/>
              <a:t>12</a:t>
            </a:fld>
            <a:endParaRPr lang="en-US" dirty="0"/>
          </a:p>
        </p:txBody>
      </p:sp>
    </p:spTree>
    <p:extLst>
      <p:ext uri="{BB962C8B-B14F-4D97-AF65-F5344CB8AC3E}">
        <p14:creationId xmlns:p14="http://schemas.microsoft.com/office/powerpoint/2010/main" val="1664615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30ABF1-5DEA-904B-8780-28CABDE95E33}" type="slidenum">
              <a:rPr lang="en-US" smtClean="0"/>
              <a:t>13</a:t>
            </a:fld>
            <a:endParaRPr lang="en-US" dirty="0"/>
          </a:p>
        </p:txBody>
      </p:sp>
    </p:spTree>
    <p:extLst>
      <p:ext uri="{BB962C8B-B14F-4D97-AF65-F5344CB8AC3E}">
        <p14:creationId xmlns:p14="http://schemas.microsoft.com/office/powerpoint/2010/main" val="2799543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30ABF1-5DEA-904B-8780-28CABDE95E33}" type="slidenum">
              <a:rPr lang="en-US" smtClean="0"/>
              <a:t>14</a:t>
            </a:fld>
            <a:endParaRPr lang="en-US" dirty="0"/>
          </a:p>
        </p:txBody>
      </p:sp>
    </p:spTree>
    <p:extLst>
      <p:ext uri="{BB962C8B-B14F-4D97-AF65-F5344CB8AC3E}">
        <p14:creationId xmlns:p14="http://schemas.microsoft.com/office/powerpoint/2010/main" val="1355546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30ABF1-5DEA-904B-8780-28CABDE95E33}" type="slidenum">
              <a:rPr lang="en-US" smtClean="0"/>
              <a:t>15</a:t>
            </a:fld>
            <a:endParaRPr lang="en-US" dirty="0"/>
          </a:p>
        </p:txBody>
      </p:sp>
    </p:spTree>
    <p:extLst>
      <p:ext uri="{BB962C8B-B14F-4D97-AF65-F5344CB8AC3E}">
        <p14:creationId xmlns:p14="http://schemas.microsoft.com/office/powerpoint/2010/main" val="1722061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30ABF1-5DEA-904B-8780-28CABDE95E33}" type="slidenum">
              <a:rPr lang="en-US" smtClean="0"/>
              <a:t>16</a:t>
            </a:fld>
            <a:endParaRPr lang="en-US" dirty="0"/>
          </a:p>
        </p:txBody>
      </p:sp>
    </p:spTree>
    <p:extLst>
      <p:ext uri="{BB962C8B-B14F-4D97-AF65-F5344CB8AC3E}">
        <p14:creationId xmlns:p14="http://schemas.microsoft.com/office/powerpoint/2010/main" val="3598563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30ABF1-5DEA-904B-8780-28CABDE95E33}" type="slidenum">
              <a:rPr lang="en-US" smtClean="0"/>
              <a:t>17</a:t>
            </a:fld>
            <a:endParaRPr lang="en-US" dirty="0"/>
          </a:p>
        </p:txBody>
      </p:sp>
    </p:spTree>
    <p:extLst>
      <p:ext uri="{BB962C8B-B14F-4D97-AF65-F5344CB8AC3E}">
        <p14:creationId xmlns:p14="http://schemas.microsoft.com/office/powerpoint/2010/main" val="1504307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30ABF1-5DEA-904B-8780-28CABDE95E33}" type="slidenum">
              <a:rPr lang="en-US" smtClean="0"/>
              <a:t>18</a:t>
            </a:fld>
            <a:endParaRPr lang="en-US" dirty="0"/>
          </a:p>
        </p:txBody>
      </p:sp>
    </p:spTree>
    <p:extLst>
      <p:ext uri="{BB962C8B-B14F-4D97-AF65-F5344CB8AC3E}">
        <p14:creationId xmlns:p14="http://schemas.microsoft.com/office/powerpoint/2010/main" val="3035759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09ADE-1DF5-3DAD-E7C5-97F81EB3A4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D455E3-E61E-62D7-DEE5-CE7E926A9B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C11A39-E048-206E-8728-E76383BE1E0F}"/>
              </a:ext>
            </a:extLst>
          </p:cNvPr>
          <p:cNvSpPr>
            <a:spLocks noGrp="1"/>
          </p:cNvSpPr>
          <p:nvPr>
            <p:ph type="dt" sz="half" idx="10"/>
          </p:nvPr>
        </p:nvSpPr>
        <p:spPr/>
        <p:txBody>
          <a:bodyPr/>
          <a:lstStyle/>
          <a:p>
            <a:fld id="{9F479D60-8BAA-0B42-B533-9EC1B4315A28}" type="datetime1">
              <a:rPr lang="en-US" smtClean="0"/>
              <a:t>10/30/2023</a:t>
            </a:fld>
            <a:endParaRPr lang="en-US" dirty="0"/>
          </a:p>
        </p:txBody>
      </p:sp>
      <p:sp>
        <p:nvSpPr>
          <p:cNvPr id="5" name="Footer Placeholder 4">
            <a:extLst>
              <a:ext uri="{FF2B5EF4-FFF2-40B4-BE49-F238E27FC236}">
                <a16:creationId xmlns:a16="http://schemas.microsoft.com/office/drawing/2014/main" id="{9A97D788-4A2F-BE6A-0B22-83ECC885433B}"/>
              </a:ext>
            </a:extLst>
          </p:cNvPr>
          <p:cNvSpPr>
            <a:spLocks noGrp="1"/>
          </p:cNvSpPr>
          <p:nvPr>
            <p:ph type="ftr" sz="quarter" idx="11"/>
          </p:nvPr>
        </p:nvSpPr>
        <p:spPr/>
        <p:txBody>
          <a:bodyPr/>
          <a:lstStyle/>
          <a:p>
            <a:r>
              <a:rPr lang="en-US" dirty="0"/>
              <a:t>TRCSS/mjf </a:t>
            </a:r>
          </a:p>
        </p:txBody>
      </p:sp>
      <p:sp>
        <p:nvSpPr>
          <p:cNvPr id="6" name="Slide Number Placeholder 5">
            <a:extLst>
              <a:ext uri="{FF2B5EF4-FFF2-40B4-BE49-F238E27FC236}">
                <a16:creationId xmlns:a16="http://schemas.microsoft.com/office/drawing/2014/main" id="{06713C59-3E6C-929A-FEB1-FD5E9A29C64B}"/>
              </a:ext>
            </a:extLst>
          </p:cNvPr>
          <p:cNvSpPr>
            <a:spLocks noGrp="1"/>
          </p:cNvSpPr>
          <p:nvPr>
            <p:ph type="sldNum" sz="quarter" idx="12"/>
          </p:nvPr>
        </p:nvSpPr>
        <p:spPr/>
        <p:txBody>
          <a:bodyPr/>
          <a:lstStyle/>
          <a:p>
            <a:fld id="{9583F976-730C-1246-B1AB-9F966C4D8E1A}" type="slidenum">
              <a:rPr lang="en-US" smtClean="0"/>
              <a:t>‹#›</a:t>
            </a:fld>
            <a:endParaRPr lang="en-US" dirty="0"/>
          </a:p>
        </p:txBody>
      </p:sp>
    </p:spTree>
    <p:extLst>
      <p:ext uri="{BB962C8B-B14F-4D97-AF65-F5344CB8AC3E}">
        <p14:creationId xmlns:p14="http://schemas.microsoft.com/office/powerpoint/2010/main" val="302687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9A971-700E-C839-7F20-6EBD03139A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F6D80E-D99F-D805-D44A-821325F7AA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2BE64A-F472-18FD-08E0-06E6D7FACE1E}"/>
              </a:ext>
            </a:extLst>
          </p:cNvPr>
          <p:cNvSpPr>
            <a:spLocks noGrp="1"/>
          </p:cNvSpPr>
          <p:nvPr>
            <p:ph type="dt" sz="half" idx="10"/>
          </p:nvPr>
        </p:nvSpPr>
        <p:spPr/>
        <p:txBody>
          <a:bodyPr/>
          <a:lstStyle/>
          <a:p>
            <a:fld id="{0AE78452-BA34-FC42-AD4A-EB6C26CE0532}" type="datetime1">
              <a:rPr lang="en-US" smtClean="0"/>
              <a:t>10/30/2023</a:t>
            </a:fld>
            <a:endParaRPr lang="en-US" dirty="0"/>
          </a:p>
        </p:txBody>
      </p:sp>
      <p:sp>
        <p:nvSpPr>
          <p:cNvPr id="5" name="Footer Placeholder 4">
            <a:extLst>
              <a:ext uri="{FF2B5EF4-FFF2-40B4-BE49-F238E27FC236}">
                <a16:creationId xmlns:a16="http://schemas.microsoft.com/office/drawing/2014/main" id="{C232774D-81F8-F992-69BA-5D56AD159518}"/>
              </a:ext>
            </a:extLst>
          </p:cNvPr>
          <p:cNvSpPr>
            <a:spLocks noGrp="1"/>
          </p:cNvSpPr>
          <p:nvPr>
            <p:ph type="ftr" sz="quarter" idx="11"/>
          </p:nvPr>
        </p:nvSpPr>
        <p:spPr/>
        <p:txBody>
          <a:bodyPr/>
          <a:lstStyle/>
          <a:p>
            <a:r>
              <a:rPr lang="en-US" dirty="0"/>
              <a:t>TRCSS/mjf </a:t>
            </a:r>
          </a:p>
        </p:txBody>
      </p:sp>
      <p:sp>
        <p:nvSpPr>
          <p:cNvPr id="6" name="Slide Number Placeholder 5">
            <a:extLst>
              <a:ext uri="{FF2B5EF4-FFF2-40B4-BE49-F238E27FC236}">
                <a16:creationId xmlns:a16="http://schemas.microsoft.com/office/drawing/2014/main" id="{18ABE90F-0EF2-89BF-BD9F-627B791E2C38}"/>
              </a:ext>
            </a:extLst>
          </p:cNvPr>
          <p:cNvSpPr>
            <a:spLocks noGrp="1"/>
          </p:cNvSpPr>
          <p:nvPr>
            <p:ph type="sldNum" sz="quarter" idx="12"/>
          </p:nvPr>
        </p:nvSpPr>
        <p:spPr/>
        <p:txBody>
          <a:bodyPr/>
          <a:lstStyle/>
          <a:p>
            <a:fld id="{9583F976-730C-1246-B1AB-9F966C4D8E1A}" type="slidenum">
              <a:rPr lang="en-US" smtClean="0"/>
              <a:t>‹#›</a:t>
            </a:fld>
            <a:endParaRPr lang="en-US" dirty="0"/>
          </a:p>
        </p:txBody>
      </p:sp>
    </p:spTree>
    <p:extLst>
      <p:ext uri="{BB962C8B-B14F-4D97-AF65-F5344CB8AC3E}">
        <p14:creationId xmlns:p14="http://schemas.microsoft.com/office/powerpoint/2010/main" val="4207861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1B3562-DB75-4347-F01B-4E207F318B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314AFC-D118-4F2F-5942-A77496F94C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5FB24-762C-934F-1B03-B46632440053}"/>
              </a:ext>
            </a:extLst>
          </p:cNvPr>
          <p:cNvSpPr>
            <a:spLocks noGrp="1"/>
          </p:cNvSpPr>
          <p:nvPr>
            <p:ph type="dt" sz="half" idx="10"/>
          </p:nvPr>
        </p:nvSpPr>
        <p:spPr/>
        <p:txBody>
          <a:bodyPr/>
          <a:lstStyle/>
          <a:p>
            <a:fld id="{3FDAC8CF-4D6D-F04A-A449-17CA21E4F51E}" type="datetime1">
              <a:rPr lang="en-US" smtClean="0"/>
              <a:t>10/30/2023</a:t>
            </a:fld>
            <a:endParaRPr lang="en-US" dirty="0"/>
          </a:p>
        </p:txBody>
      </p:sp>
      <p:sp>
        <p:nvSpPr>
          <p:cNvPr id="5" name="Footer Placeholder 4">
            <a:extLst>
              <a:ext uri="{FF2B5EF4-FFF2-40B4-BE49-F238E27FC236}">
                <a16:creationId xmlns:a16="http://schemas.microsoft.com/office/drawing/2014/main" id="{A16EB590-8BB1-4E26-61AF-A2DFC1B199A0}"/>
              </a:ext>
            </a:extLst>
          </p:cNvPr>
          <p:cNvSpPr>
            <a:spLocks noGrp="1"/>
          </p:cNvSpPr>
          <p:nvPr>
            <p:ph type="ftr" sz="quarter" idx="11"/>
          </p:nvPr>
        </p:nvSpPr>
        <p:spPr/>
        <p:txBody>
          <a:bodyPr/>
          <a:lstStyle/>
          <a:p>
            <a:r>
              <a:rPr lang="en-US" dirty="0"/>
              <a:t>TRCSS/mjf </a:t>
            </a:r>
          </a:p>
        </p:txBody>
      </p:sp>
      <p:sp>
        <p:nvSpPr>
          <p:cNvPr id="6" name="Slide Number Placeholder 5">
            <a:extLst>
              <a:ext uri="{FF2B5EF4-FFF2-40B4-BE49-F238E27FC236}">
                <a16:creationId xmlns:a16="http://schemas.microsoft.com/office/drawing/2014/main" id="{00071DE5-0783-83E7-DA88-0AD9B1C07FFB}"/>
              </a:ext>
            </a:extLst>
          </p:cNvPr>
          <p:cNvSpPr>
            <a:spLocks noGrp="1"/>
          </p:cNvSpPr>
          <p:nvPr>
            <p:ph type="sldNum" sz="quarter" idx="12"/>
          </p:nvPr>
        </p:nvSpPr>
        <p:spPr/>
        <p:txBody>
          <a:bodyPr/>
          <a:lstStyle/>
          <a:p>
            <a:fld id="{9583F976-730C-1246-B1AB-9F966C4D8E1A}" type="slidenum">
              <a:rPr lang="en-US" smtClean="0"/>
              <a:t>‹#›</a:t>
            </a:fld>
            <a:endParaRPr lang="en-US" dirty="0"/>
          </a:p>
        </p:txBody>
      </p:sp>
    </p:spTree>
    <p:extLst>
      <p:ext uri="{BB962C8B-B14F-4D97-AF65-F5344CB8AC3E}">
        <p14:creationId xmlns:p14="http://schemas.microsoft.com/office/powerpoint/2010/main" val="417280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44C6-D1E3-4781-6F98-8F07C29B9D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36E7F-B08C-D28C-96B1-2049D4C7C6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5734B8-E1D6-7173-5A89-28885883F9CD}"/>
              </a:ext>
            </a:extLst>
          </p:cNvPr>
          <p:cNvSpPr>
            <a:spLocks noGrp="1"/>
          </p:cNvSpPr>
          <p:nvPr>
            <p:ph type="dt" sz="half" idx="10"/>
          </p:nvPr>
        </p:nvSpPr>
        <p:spPr/>
        <p:txBody>
          <a:bodyPr/>
          <a:lstStyle/>
          <a:p>
            <a:fld id="{2C3402CE-096E-534D-8F48-B1CE3EF515E9}" type="datetime1">
              <a:rPr lang="en-US" smtClean="0"/>
              <a:t>10/30/2023</a:t>
            </a:fld>
            <a:endParaRPr lang="en-US" dirty="0"/>
          </a:p>
        </p:txBody>
      </p:sp>
      <p:sp>
        <p:nvSpPr>
          <p:cNvPr id="5" name="Footer Placeholder 4">
            <a:extLst>
              <a:ext uri="{FF2B5EF4-FFF2-40B4-BE49-F238E27FC236}">
                <a16:creationId xmlns:a16="http://schemas.microsoft.com/office/drawing/2014/main" id="{55E67C34-B34E-0E3E-ADE2-C8444E78CDD2}"/>
              </a:ext>
            </a:extLst>
          </p:cNvPr>
          <p:cNvSpPr>
            <a:spLocks noGrp="1"/>
          </p:cNvSpPr>
          <p:nvPr>
            <p:ph type="ftr" sz="quarter" idx="11"/>
          </p:nvPr>
        </p:nvSpPr>
        <p:spPr/>
        <p:txBody>
          <a:bodyPr/>
          <a:lstStyle/>
          <a:p>
            <a:r>
              <a:rPr lang="en-US" dirty="0"/>
              <a:t>TRCSS/mjf </a:t>
            </a:r>
          </a:p>
        </p:txBody>
      </p:sp>
      <p:sp>
        <p:nvSpPr>
          <p:cNvPr id="6" name="Slide Number Placeholder 5">
            <a:extLst>
              <a:ext uri="{FF2B5EF4-FFF2-40B4-BE49-F238E27FC236}">
                <a16:creationId xmlns:a16="http://schemas.microsoft.com/office/drawing/2014/main" id="{1FA2764B-831F-EAFC-B3A7-8E0DB03460C7}"/>
              </a:ext>
            </a:extLst>
          </p:cNvPr>
          <p:cNvSpPr>
            <a:spLocks noGrp="1"/>
          </p:cNvSpPr>
          <p:nvPr>
            <p:ph type="sldNum" sz="quarter" idx="12"/>
          </p:nvPr>
        </p:nvSpPr>
        <p:spPr/>
        <p:txBody>
          <a:bodyPr/>
          <a:lstStyle/>
          <a:p>
            <a:fld id="{9583F976-730C-1246-B1AB-9F966C4D8E1A}" type="slidenum">
              <a:rPr lang="en-US" smtClean="0"/>
              <a:t>‹#›</a:t>
            </a:fld>
            <a:endParaRPr lang="en-US" dirty="0"/>
          </a:p>
        </p:txBody>
      </p:sp>
    </p:spTree>
    <p:extLst>
      <p:ext uri="{BB962C8B-B14F-4D97-AF65-F5344CB8AC3E}">
        <p14:creationId xmlns:p14="http://schemas.microsoft.com/office/powerpoint/2010/main" val="2477249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7C1E9-C176-15FB-AF79-9E3240D03B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1716E5-BA3F-4A07-F6B8-7549DC227C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AB5A2D-2248-B2D8-1239-0C5E352754F8}"/>
              </a:ext>
            </a:extLst>
          </p:cNvPr>
          <p:cNvSpPr>
            <a:spLocks noGrp="1"/>
          </p:cNvSpPr>
          <p:nvPr>
            <p:ph type="dt" sz="half" idx="10"/>
          </p:nvPr>
        </p:nvSpPr>
        <p:spPr/>
        <p:txBody>
          <a:bodyPr/>
          <a:lstStyle/>
          <a:p>
            <a:fld id="{43E962BC-3E6C-BA4B-B237-B6C9A7F61E07}" type="datetime1">
              <a:rPr lang="en-US" smtClean="0"/>
              <a:t>10/30/2023</a:t>
            </a:fld>
            <a:endParaRPr lang="en-US" dirty="0"/>
          </a:p>
        </p:txBody>
      </p:sp>
      <p:sp>
        <p:nvSpPr>
          <p:cNvPr id="5" name="Footer Placeholder 4">
            <a:extLst>
              <a:ext uri="{FF2B5EF4-FFF2-40B4-BE49-F238E27FC236}">
                <a16:creationId xmlns:a16="http://schemas.microsoft.com/office/drawing/2014/main" id="{BAE71146-DF8F-3C35-863D-34EC3263F0B8}"/>
              </a:ext>
            </a:extLst>
          </p:cNvPr>
          <p:cNvSpPr>
            <a:spLocks noGrp="1"/>
          </p:cNvSpPr>
          <p:nvPr>
            <p:ph type="ftr" sz="quarter" idx="11"/>
          </p:nvPr>
        </p:nvSpPr>
        <p:spPr/>
        <p:txBody>
          <a:bodyPr/>
          <a:lstStyle/>
          <a:p>
            <a:r>
              <a:rPr lang="en-US" dirty="0"/>
              <a:t>TRCSS/mjf </a:t>
            </a:r>
          </a:p>
        </p:txBody>
      </p:sp>
      <p:sp>
        <p:nvSpPr>
          <p:cNvPr id="6" name="Slide Number Placeholder 5">
            <a:extLst>
              <a:ext uri="{FF2B5EF4-FFF2-40B4-BE49-F238E27FC236}">
                <a16:creationId xmlns:a16="http://schemas.microsoft.com/office/drawing/2014/main" id="{D18AC31A-4A10-F442-2C0E-E52FBE75C212}"/>
              </a:ext>
            </a:extLst>
          </p:cNvPr>
          <p:cNvSpPr>
            <a:spLocks noGrp="1"/>
          </p:cNvSpPr>
          <p:nvPr>
            <p:ph type="sldNum" sz="quarter" idx="12"/>
          </p:nvPr>
        </p:nvSpPr>
        <p:spPr/>
        <p:txBody>
          <a:bodyPr/>
          <a:lstStyle/>
          <a:p>
            <a:fld id="{9583F976-730C-1246-B1AB-9F966C4D8E1A}" type="slidenum">
              <a:rPr lang="en-US" smtClean="0"/>
              <a:t>‹#›</a:t>
            </a:fld>
            <a:endParaRPr lang="en-US" dirty="0"/>
          </a:p>
        </p:txBody>
      </p:sp>
    </p:spTree>
    <p:extLst>
      <p:ext uri="{BB962C8B-B14F-4D97-AF65-F5344CB8AC3E}">
        <p14:creationId xmlns:p14="http://schemas.microsoft.com/office/powerpoint/2010/main" val="1094876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E6D94-B0B9-8D87-FCDF-47CA33E4AC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A05479-3B4F-E4B0-7743-9CB7E0E225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F24FFB-46B5-9C9A-E9DA-5B41EBA567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6ACE0B-D2F3-6023-6E9E-7A43A1F45BE8}"/>
              </a:ext>
            </a:extLst>
          </p:cNvPr>
          <p:cNvSpPr>
            <a:spLocks noGrp="1"/>
          </p:cNvSpPr>
          <p:nvPr>
            <p:ph type="dt" sz="half" idx="10"/>
          </p:nvPr>
        </p:nvSpPr>
        <p:spPr/>
        <p:txBody>
          <a:bodyPr/>
          <a:lstStyle/>
          <a:p>
            <a:fld id="{D2D8BAF7-F392-9B43-9D26-D051A637C059}" type="datetime1">
              <a:rPr lang="en-US" smtClean="0"/>
              <a:t>10/30/2023</a:t>
            </a:fld>
            <a:endParaRPr lang="en-US" dirty="0"/>
          </a:p>
        </p:txBody>
      </p:sp>
      <p:sp>
        <p:nvSpPr>
          <p:cNvPr id="6" name="Footer Placeholder 5">
            <a:extLst>
              <a:ext uri="{FF2B5EF4-FFF2-40B4-BE49-F238E27FC236}">
                <a16:creationId xmlns:a16="http://schemas.microsoft.com/office/drawing/2014/main" id="{8C2035F6-D6FD-9F2E-AD2D-A727983ACD76}"/>
              </a:ext>
            </a:extLst>
          </p:cNvPr>
          <p:cNvSpPr>
            <a:spLocks noGrp="1"/>
          </p:cNvSpPr>
          <p:nvPr>
            <p:ph type="ftr" sz="quarter" idx="11"/>
          </p:nvPr>
        </p:nvSpPr>
        <p:spPr/>
        <p:txBody>
          <a:bodyPr/>
          <a:lstStyle/>
          <a:p>
            <a:r>
              <a:rPr lang="en-US" dirty="0"/>
              <a:t>TRCSS/mjf </a:t>
            </a:r>
          </a:p>
        </p:txBody>
      </p:sp>
      <p:sp>
        <p:nvSpPr>
          <p:cNvPr id="7" name="Slide Number Placeholder 6">
            <a:extLst>
              <a:ext uri="{FF2B5EF4-FFF2-40B4-BE49-F238E27FC236}">
                <a16:creationId xmlns:a16="http://schemas.microsoft.com/office/drawing/2014/main" id="{8307D189-74C5-C747-9D29-8054CB2EF373}"/>
              </a:ext>
            </a:extLst>
          </p:cNvPr>
          <p:cNvSpPr>
            <a:spLocks noGrp="1"/>
          </p:cNvSpPr>
          <p:nvPr>
            <p:ph type="sldNum" sz="quarter" idx="12"/>
          </p:nvPr>
        </p:nvSpPr>
        <p:spPr/>
        <p:txBody>
          <a:bodyPr/>
          <a:lstStyle/>
          <a:p>
            <a:fld id="{9583F976-730C-1246-B1AB-9F966C4D8E1A}" type="slidenum">
              <a:rPr lang="en-US" smtClean="0"/>
              <a:t>‹#›</a:t>
            </a:fld>
            <a:endParaRPr lang="en-US" dirty="0"/>
          </a:p>
        </p:txBody>
      </p:sp>
    </p:spTree>
    <p:extLst>
      <p:ext uri="{BB962C8B-B14F-4D97-AF65-F5344CB8AC3E}">
        <p14:creationId xmlns:p14="http://schemas.microsoft.com/office/powerpoint/2010/main" val="3442850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0A540-2004-8A21-B7EF-46891F868A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2679C9-DE80-D6B8-41EC-75BF45635C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4F94A3-48A0-7FB9-540F-BC52BACAC3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AA138-E8DB-EB98-9936-41683272D9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E2E4EC-44A3-6E23-3BDF-8B96BBD6A5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0898C7-D92D-0A2B-675E-FB2D53028C3C}"/>
              </a:ext>
            </a:extLst>
          </p:cNvPr>
          <p:cNvSpPr>
            <a:spLocks noGrp="1"/>
          </p:cNvSpPr>
          <p:nvPr>
            <p:ph type="dt" sz="half" idx="10"/>
          </p:nvPr>
        </p:nvSpPr>
        <p:spPr/>
        <p:txBody>
          <a:bodyPr/>
          <a:lstStyle/>
          <a:p>
            <a:fld id="{D97BCD57-C52C-8E4D-888E-4ED54EF56DC1}" type="datetime1">
              <a:rPr lang="en-US" smtClean="0"/>
              <a:t>10/30/2023</a:t>
            </a:fld>
            <a:endParaRPr lang="en-US" dirty="0"/>
          </a:p>
        </p:txBody>
      </p:sp>
      <p:sp>
        <p:nvSpPr>
          <p:cNvPr id="8" name="Footer Placeholder 7">
            <a:extLst>
              <a:ext uri="{FF2B5EF4-FFF2-40B4-BE49-F238E27FC236}">
                <a16:creationId xmlns:a16="http://schemas.microsoft.com/office/drawing/2014/main" id="{0DFB77B9-D8DD-335F-00E2-5AC85431B2C3}"/>
              </a:ext>
            </a:extLst>
          </p:cNvPr>
          <p:cNvSpPr>
            <a:spLocks noGrp="1"/>
          </p:cNvSpPr>
          <p:nvPr>
            <p:ph type="ftr" sz="quarter" idx="11"/>
          </p:nvPr>
        </p:nvSpPr>
        <p:spPr/>
        <p:txBody>
          <a:bodyPr/>
          <a:lstStyle/>
          <a:p>
            <a:r>
              <a:rPr lang="en-US" dirty="0"/>
              <a:t>TRCSS/mjf </a:t>
            </a:r>
          </a:p>
        </p:txBody>
      </p:sp>
      <p:sp>
        <p:nvSpPr>
          <p:cNvPr id="9" name="Slide Number Placeholder 8">
            <a:extLst>
              <a:ext uri="{FF2B5EF4-FFF2-40B4-BE49-F238E27FC236}">
                <a16:creationId xmlns:a16="http://schemas.microsoft.com/office/drawing/2014/main" id="{C367A802-AEAE-DCE2-4009-8BAE00781839}"/>
              </a:ext>
            </a:extLst>
          </p:cNvPr>
          <p:cNvSpPr>
            <a:spLocks noGrp="1"/>
          </p:cNvSpPr>
          <p:nvPr>
            <p:ph type="sldNum" sz="quarter" idx="12"/>
          </p:nvPr>
        </p:nvSpPr>
        <p:spPr/>
        <p:txBody>
          <a:bodyPr/>
          <a:lstStyle/>
          <a:p>
            <a:fld id="{9583F976-730C-1246-B1AB-9F966C4D8E1A}" type="slidenum">
              <a:rPr lang="en-US" smtClean="0"/>
              <a:t>‹#›</a:t>
            </a:fld>
            <a:endParaRPr lang="en-US" dirty="0"/>
          </a:p>
        </p:txBody>
      </p:sp>
    </p:spTree>
    <p:extLst>
      <p:ext uri="{BB962C8B-B14F-4D97-AF65-F5344CB8AC3E}">
        <p14:creationId xmlns:p14="http://schemas.microsoft.com/office/powerpoint/2010/main" val="996469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BBF8A-6572-9932-3225-6527DA4012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6BE600-9A58-B106-C9FC-A6311AFA8D7B}"/>
              </a:ext>
            </a:extLst>
          </p:cNvPr>
          <p:cNvSpPr>
            <a:spLocks noGrp="1"/>
          </p:cNvSpPr>
          <p:nvPr>
            <p:ph type="dt" sz="half" idx="10"/>
          </p:nvPr>
        </p:nvSpPr>
        <p:spPr/>
        <p:txBody>
          <a:bodyPr/>
          <a:lstStyle/>
          <a:p>
            <a:fld id="{729FF8ED-4F12-9B45-AB43-D6CE6768DAB5}" type="datetime1">
              <a:rPr lang="en-US" smtClean="0"/>
              <a:t>10/30/2023</a:t>
            </a:fld>
            <a:endParaRPr lang="en-US" dirty="0"/>
          </a:p>
        </p:txBody>
      </p:sp>
      <p:sp>
        <p:nvSpPr>
          <p:cNvPr id="4" name="Footer Placeholder 3">
            <a:extLst>
              <a:ext uri="{FF2B5EF4-FFF2-40B4-BE49-F238E27FC236}">
                <a16:creationId xmlns:a16="http://schemas.microsoft.com/office/drawing/2014/main" id="{927813C1-310D-0EDC-BC35-41BA81CCE401}"/>
              </a:ext>
            </a:extLst>
          </p:cNvPr>
          <p:cNvSpPr>
            <a:spLocks noGrp="1"/>
          </p:cNvSpPr>
          <p:nvPr>
            <p:ph type="ftr" sz="quarter" idx="11"/>
          </p:nvPr>
        </p:nvSpPr>
        <p:spPr/>
        <p:txBody>
          <a:bodyPr/>
          <a:lstStyle/>
          <a:p>
            <a:r>
              <a:rPr lang="en-US" dirty="0"/>
              <a:t>TRCSS/mjf </a:t>
            </a:r>
          </a:p>
        </p:txBody>
      </p:sp>
      <p:sp>
        <p:nvSpPr>
          <p:cNvPr id="5" name="Slide Number Placeholder 4">
            <a:extLst>
              <a:ext uri="{FF2B5EF4-FFF2-40B4-BE49-F238E27FC236}">
                <a16:creationId xmlns:a16="http://schemas.microsoft.com/office/drawing/2014/main" id="{C997E3FF-CF20-7FA7-FE9E-6C142419C195}"/>
              </a:ext>
            </a:extLst>
          </p:cNvPr>
          <p:cNvSpPr>
            <a:spLocks noGrp="1"/>
          </p:cNvSpPr>
          <p:nvPr>
            <p:ph type="sldNum" sz="quarter" idx="12"/>
          </p:nvPr>
        </p:nvSpPr>
        <p:spPr/>
        <p:txBody>
          <a:bodyPr/>
          <a:lstStyle/>
          <a:p>
            <a:fld id="{9583F976-730C-1246-B1AB-9F966C4D8E1A}" type="slidenum">
              <a:rPr lang="en-US" smtClean="0"/>
              <a:t>‹#›</a:t>
            </a:fld>
            <a:endParaRPr lang="en-US" dirty="0"/>
          </a:p>
        </p:txBody>
      </p:sp>
    </p:spTree>
    <p:extLst>
      <p:ext uri="{BB962C8B-B14F-4D97-AF65-F5344CB8AC3E}">
        <p14:creationId xmlns:p14="http://schemas.microsoft.com/office/powerpoint/2010/main" val="165746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51E1CF-237C-94D7-6E20-3939E527F787}"/>
              </a:ext>
            </a:extLst>
          </p:cNvPr>
          <p:cNvSpPr>
            <a:spLocks noGrp="1"/>
          </p:cNvSpPr>
          <p:nvPr>
            <p:ph type="dt" sz="half" idx="10"/>
          </p:nvPr>
        </p:nvSpPr>
        <p:spPr/>
        <p:txBody>
          <a:bodyPr/>
          <a:lstStyle/>
          <a:p>
            <a:fld id="{C4F28A65-B5B3-A74A-9096-2746886181CA}" type="datetime1">
              <a:rPr lang="en-US" smtClean="0"/>
              <a:t>10/30/2023</a:t>
            </a:fld>
            <a:endParaRPr lang="en-US" dirty="0"/>
          </a:p>
        </p:txBody>
      </p:sp>
      <p:sp>
        <p:nvSpPr>
          <p:cNvPr id="3" name="Footer Placeholder 2">
            <a:extLst>
              <a:ext uri="{FF2B5EF4-FFF2-40B4-BE49-F238E27FC236}">
                <a16:creationId xmlns:a16="http://schemas.microsoft.com/office/drawing/2014/main" id="{D3C2EA6C-4A7C-318B-E13B-DAACA1875A0C}"/>
              </a:ext>
            </a:extLst>
          </p:cNvPr>
          <p:cNvSpPr>
            <a:spLocks noGrp="1"/>
          </p:cNvSpPr>
          <p:nvPr>
            <p:ph type="ftr" sz="quarter" idx="11"/>
          </p:nvPr>
        </p:nvSpPr>
        <p:spPr/>
        <p:txBody>
          <a:bodyPr/>
          <a:lstStyle/>
          <a:p>
            <a:r>
              <a:rPr lang="en-US" dirty="0"/>
              <a:t>TRCSS/mjf </a:t>
            </a:r>
          </a:p>
        </p:txBody>
      </p:sp>
      <p:sp>
        <p:nvSpPr>
          <p:cNvPr id="4" name="Slide Number Placeholder 3">
            <a:extLst>
              <a:ext uri="{FF2B5EF4-FFF2-40B4-BE49-F238E27FC236}">
                <a16:creationId xmlns:a16="http://schemas.microsoft.com/office/drawing/2014/main" id="{17DCCCD7-1065-E092-8CFF-80F4D002A9A4}"/>
              </a:ext>
            </a:extLst>
          </p:cNvPr>
          <p:cNvSpPr>
            <a:spLocks noGrp="1"/>
          </p:cNvSpPr>
          <p:nvPr>
            <p:ph type="sldNum" sz="quarter" idx="12"/>
          </p:nvPr>
        </p:nvSpPr>
        <p:spPr/>
        <p:txBody>
          <a:bodyPr/>
          <a:lstStyle/>
          <a:p>
            <a:fld id="{9583F976-730C-1246-B1AB-9F966C4D8E1A}" type="slidenum">
              <a:rPr lang="en-US" smtClean="0"/>
              <a:t>‹#›</a:t>
            </a:fld>
            <a:endParaRPr lang="en-US" dirty="0"/>
          </a:p>
        </p:txBody>
      </p:sp>
    </p:spTree>
    <p:extLst>
      <p:ext uri="{BB962C8B-B14F-4D97-AF65-F5344CB8AC3E}">
        <p14:creationId xmlns:p14="http://schemas.microsoft.com/office/powerpoint/2010/main" val="2521347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999BC-706D-8904-DFEB-24977839F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87AC4B-F2A9-7635-B783-57AA22CD0B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353EB3-8A4E-A6EA-214C-F4D3E4226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CED77A-90F6-0BEA-9795-CBDE4F6A6DF0}"/>
              </a:ext>
            </a:extLst>
          </p:cNvPr>
          <p:cNvSpPr>
            <a:spLocks noGrp="1"/>
          </p:cNvSpPr>
          <p:nvPr>
            <p:ph type="dt" sz="half" idx="10"/>
          </p:nvPr>
        </p:nvSpPr>
        <p:spPr/>
        <p:txBody>
          <a:bodyPr/>
          <a:lstStyle/>
          <a:p>
            <a:fld id="{D67908F0-9B33-164C-82BE-07C60BCD63CF}" type="datetime1">
              <a:rPr lang="en-US" smtClean="0"/>
              <a:t>10/30/2023</a:t>
            </a:fld>
            <a:endParaRPr lang="en-US" dirty="0"/>
          </a:p>
        </p:txBody>
      </p:sp>
      <p:sp>
        <p:nvSpPr>
          <p:cNvPr id="6" name="Footer Placeholder 5">
            <a:extLst>
              <a:ext uri="{FF2B5EF4-FFF2-40B4-BE49-F238E27FC236}">
                <a16:creationId xmlns:a16="http://schemas.microsoft.com/office/drawing/2014/main" id="{FD6F69CE-6E9D-7615-21B8-5D9D8829FA89}"/>
              </a:ext>
            </a:extLst>
          </p:cNvPr>
          <p:cNvSpPr>
            <a:spLocks noGrp="1"/>
          </p:cNvSpPr>
          <p:nvPr>
            <p:ph type="ftr" sz="quarter" idx="11"/>
          </p:nvPr>
        </p:nvSpPr>
        <p:spPr/>
        <p:txBody>
          <a:bodyPr/>
          <a:lstStyle/>
          <a:p>
            <a:r>
              <a:rPr lang="en-US" dirty="0"/>
              <a:t>TRCSS/mjf </a:t>
            </a:r>
          </a:p>
        </p:txBody>
      </p:sp>
      <p:sp>
        <p:nvSpPr>
          <p:cNvPr id="7" name="Slide Number Placeholder 6">
            <a:extLst>
              <a:ext uri="{FF2B5EF4-FFF2-40B4-BE49-F238E27FC236}">
                <a16:creationId xmlns:a16="http://schemas.microsoft.com/office/drawing/2014/main" id="{967A83D0-FFC6-CA86-F411-876A3924E25D}"/>
              </a:ext>
            </a:extLst>
          </p:cNvPr>
          <p:cNvSpPr>
            <a:spLocks noGrp="1"/>
          </p:cNvSpPr>
          <p:nvPr>
            <p:ph type="sldNum" sz="quarter" idx="12"/>
          </p:nvPr>
        </p:nvSpPr>
        <p:spPr/>
        <p:txBody>
          <a:bodyPr/>
          <a:lstStyle/>
          <a:p>
            <a:fld id="{9583F976-730C-1246-B1AB-9F966C4D8E1A}" type="slidenum">
              <a:rPr lang="en-US" smtClean="0"/>
              <a:t>‹#›</a:t>
            </a:fld>
            <a:endParaRPr lang="en-US" dirty="0"/>
          </a:p>
        </p:txBody>
      </p:sp>
    </p:spTree>
    <p:extLst>
      <p:ext uri="{BB962C8B-B14F-4D97-AF65-F5344CB8AC3E}">
        <p14:creationId xmlns:p14="http://schemas.microsoft.com/office/powerpoint/2010/main" val="3989724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7A64F-B493-F45A-438C-80D7481E88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BE6961-093B-99A8-6F75-39A33EFC3D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2E9B815-8699-7CA2-F3F8-5CFFDB0772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30012A-0E6B-B993-73C4-A91E79BF8F13}"/>
              </a:ext>
            </a:extLst>
          </p:cNvPr>
          <p:cNvSpPr>
            <a:spLocks noGrp="1"/>
          </p:cNvSpPr>
          <p:nvPr>
            <p:ph type="dt" sz="half" idx="10"/>
          </p:nvPr>
        </p:nvSpPr>
        <p:spPr/>
        <p:txBody>
          <a:bodyPr/>
          <a:lstStyle/>
          <a:p>
            <a:fld id="{FCEBE5D0-CCA4-9F45-8C7C-AF14A61F80DA}" type="datetime1">
              <a:rPr lang="en-US" smtClean="0"/>
              <a:t>10/30/2023</a:t>
            </a:fld>
            <a:endParaRPr lang="en-US" dirty="0"/>
          </a:p>
        </p:txBody>
      </p:sp>
      <p:sp>
        <p:nvSpPr>
          <p:cNvPr id="6" name="Footer Placeholder 5">
            <a:extLst>
              <a:ext uri="{FF2B5EF4-FFF2-40B4-BE49-F238E27FC236}">
                <a16:creationId xmlns:a16="http://schemas.microsoft.com/office/drawing/2014/main" id="{21C8D667-D613-E97D-316A-98492FF1AA82}"/>
              </a:ext>
            </a:extLst>
          </p:cNvPr>
          <p:cNvSpPr>
            <a:spLocks noGrp="1"/>
          </p:cNvSpPr>
          <p:nvPr>
            <p:ph type="ftr" sz="quarter" idx="11"/>
          </p:nvPr>
        </p:nvSpPr>
        <p:spPr/>
        <p:txBody>
          <a:bodyPr/>
          <a:lstStyle/>
          <a:p>
            <a:r>
              <a:rPr lang="en-US" dirty="0"/>
              <a:t>TRCSS/mjf </a:t>
            </a:r>
          </a:p>
        </p:txBody>
      </p:sp>
      <p:sp>
        <p:nvSpPr>
          <p:cNvPr id="7" name="Slide Number Placeholder 6">
            <a:extLst>
              <a:ext uri="{FF2B5EF4-FFF2-40B4-BE49-F238E27FC236}">
                <a16:creationId xmlns:a16="http://schemas.microsoft.com/office/drawing/2014/main" id="{80F51E36-5803-0653-BF1E-ECB535851F99}"/>
              </a:ext>
            </a:extLst>
          </p:cNvPr>
          <p:cNvSpPr>
            <a:spLocks noGrp="1"/>
          </p:cNvSpPr>
          <p:nvPr>
            <p:ph type="sldNum" sz="quarter" idx="12"/>
          </p:nvPr>
        </p:nvSpPr>
        <p:spPr/>
        <p:txBody>
          <a:bodyPr/>
          <a:lstStyle/>
          <a:p>
            <a:fld id="{9583F976-730C-1246-B1AB-9F966C4D8E1A}" type="slidenum">
              <a:rPr lang="en-US" smtClean="0"/>
              <a:t>‹#›</a:t>
            </a:fld>
            <a:endParaRPr lang="en-US" dirty="0"/>
          </a:p>
        </p:txBody>
      </p:sp>
    </p:spTree>
    <p:extLst>
      <p:ext uri="{BB962C8B-B14F-4D97-AF65-F5344CB8AC3E}">
        <p14:creationId xmlns:p14="http://schemas.microsoft.com/office/powerpoint/2010/main" val="76365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ED138-FCB3-FC52-13E2-5289CB121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D444E3-611C-F0F4-C1EC-45C7C4E24B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E2E145-F8AD-8FA1-5464-9C9ACE725A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EB6C7-9E49-7647-BFBC-760B02EE645C}" type="datetime1">
              <a:rPr lang="en-US" smtClean="0"/>
              <a:t>10/30/2023</a:t>
            </a:fld>
            <a:endParaRPr lang="en-US" dirty="0"/>
          </a:p>
        </p:txBody>
      </p:sp>
      <p:sp>
        <p:nvSpPr>
          <p:cNvPr id="5" name="Footer Placeholder 4">
            <a:extLst>
              <a:ext uri="{FF2B5EF4-FFF2-40B4-BE49-F238E27FC236}">
                <a16:creationId xmlns:a16="http://schemas.microsoft.com/office/drawing/2014/main" id="{3C993E79-1990-6660-4BBD-8FB36E8FEB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TRCSS/mjf </a:t>
            </a:r>
          </a:p>
        </p:txBody>
      </p:sp>
      <p:sp>
        <p:nvSpPr>
          <p:cNvPr id="6" name="Slide Number Placeholder 5">
            <a:extLst>
              <a:ext uri="{FF2B5EF4-FFF2-40B4-BE49-F238E27FC236}">
                <a16:creationId xmlns:a16="http://schemas.microsoft.com/office/drawing/2014/main" id="{27D21CDE-3B50-9E75-4217-5FE7A67DBD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3F976-730C-1246-B1AB-9F966C4D8E1A}" type="slidenum">
              <a:rPr lang="en-US" smtClean="0"/>
              <a:t>‹#›</a:t>
            </a:fld>
            <a:endParaRPr lang="en-US" dirty="0"/>
          </a:p>
        </p:txBody>
      </p:sp>
    </p:spTree>
    <p:extLst>
      <p:ext uri="{BB962C8B-B14F-4D97-AF65-F5344CB8AC3E}">
        <p14:creationId xmlns:p14="http://schemas.microsoft.com/office/powerpoint/2010/main" val="3980511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solarapp.nrel.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hyperlink" Target="https://solsmart.org/designee/kennedale" TargetMode="External"/><Relationship Id="rId13" Type="http://schemas.openxmlformats.org/officeDocument/2006/relationships/hyperlink" Target="https://solsmart.org/designee/harris-county" TargetMode="External"/><Relationship Id="rId3" Type="http://schemas.openxmlformats.org/officeDocument/2006/relationships/image" Target="../media/image8.png"/><Relationship Id="rId7" Type="http://schemas.openxmlformats.org/officeDocument/2006/relationships/hyperlink" Target="https://solsmart.org/designee/north-central-texas-council-of-governments" TargetMode="External"/><Relationship Id="rId12" Type="http://schemas.openxmlformats.org/officeDocument/2006/relationships/hyperlink" Target="https://solsmart.org/designee/celina" TargetMode="External"/><Relationship Id="rId17" Type="http://schemas.openxmlformats.org/officeDocument/2006/relationships/hyperlink" Target="https://solsmart.org/designee/corinth" TargetMode="External"/><Relationship Id="rId2" Type="http://schemas.openxmlformats.org/officeDocument/2006/relationships/notesSlide" Target="../notesSlides/notesSlide4.xml"/><Relationship Id="rId16" Type="http://schemas.openxmlformats.org/officeDocument/2006/relationships/hyperlink" Target="https://solsmart.org/designee/el-paso" TargetMode="External"/><Relationship Id="rId1" Type="http://schemas.openxmlformats.org/officeDocument/2006/relationships/slideLayout" Target="../slideLayouts/slideLayout2.xml"/><Relationship Id="rId6" Type="http://schemas.openxmlformats.org/officeDocument/2006/relationships/hyperlink" Target="https://solsmart.org/designee/smithville" TargetMode="External"/><Relationship Id="rId11" Type="http://schemas.openxmlformats.org/officeDocument/2006/relationships/hyperlink" Target="https://solsmart.org/designee/denton" TargetMode="External"/><Relationship Id="rId5" Type="http://schemas.openxmlformats.org/officeDocument/2006/relationships/hyperlink" Target="https://solsmart.org/designee/lewisville" TargetMode="External"/><Relationship Id="rId15" Type="http://schemas.openxmlformats.org/officeDocument/2006/relationships/hyperlink" Target="https://solsmart.org/designee/cedar-hill" TargetMode="External"/><Relationship Id="rId10" Type="http://schemas.openxmlformats.org/officeDocument/2006/relationships/hyperlink" Target="https://solsmart.org/designee/brownsville" TargetMode="External"/><Relationship Id="rId4" Type="http://schemas.openxmlformats.org/officeDocument/2006/relationships/hyperlink" Target="https://solsmart.org/designee/plano" TargetMode="External"/><Relationship Id="rId9" Type="http://schemas.openxmlformats.org/officeDocument/2006/relationships/hyperlink" Target="https://solsmart.org/designee/san-antonio" TargetMode="External"/><Relationship Id="rId14" Type="http://schemas.openxmlformats.org/officeDocument/2006/relationships/hyperlink" Target="https://solsmart.org/designee/austin-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nctcog.org/" TargetMode="External"/><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omptroller.texas.gov/programs/seco/" TargetMode="External"/><Relationship Id="rId5" Type="http://schemas.openxmlformats.org/officeDocument/2006/relationships/hyperlink" Target="https://www.gosolartexas.org/" TargetMode="External"/><Relationship Id="rId10" Type="http://schemas.openxmlformats.org/officeDocument/2006/relationships/image" Target="../media/image15.png"/><Relationship Id="rId4" Type="http://schemas.openxmlformats.org/officeDocument/2006/relationships/hyperlink" Target="https://solsmart.org/" TargetMode="External"/><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apitol.texas.gov/BillLookup/History.aspx?LegSess=88R&amp;Bill=HB301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449EC-8BDD-9A19-9C1B-01F9E408CAD3}"/>
              </a:ext>
            </a:extLst>
          </p:cNvPr>
          <p:cNvSpPr>
            <a:spLocks noGrp="1"/>
          </p:cNvSpPr>
          <p:nvPr>
            <p:ph type="ctrTitle"/>
          </p:nvPr>
        </p:nvSpPr>
        <p:spPr>
          <a:xfrm>
            <a:off x="1523999" y="237545"/>
            <a:ext cx="9459073" cy="1776189"/>
          </a:xfrm>
        </p:spPr>
        <p:txBody>
          <a:bodyPr>
            <a:normAutofit/>
          </a:bodyPr>
          <a:lstStyle/>
          <a:p>
            <a:r>
              <a:rPr lang="en-US" b="1" dirty="0">
                <a:solidFill>
                  <a:srgbClr val="00B0F0"/>
                </a:solidFill>
                <a:latin typeface="Chalkboard" panose="03050602040202020205" pitchFamily="66" charset="77"/>
              </a:rPr>
              <a:t>SOLAR  PERMITTING IN TEXAS AND BEYOND</a:t>
            </a:r>
          </a:p>
        </p:txBody>
      </p:sp>
      <p:sp>
        <p:nvSpPr>
          <p:cNvPr id="3" name="Subtitle 2">
            <a:extLst>
              <a:ext uri="{FF2B5EF4-FFF2-40B4-BE49-F238E27FC236}">
                <a16:creationId xmlns:a16="http://schemas.microsoft.com/office/drawing/2014/main" id="{94C73944-954C-A90C-32A8-69B542D0BE73}"/>
              </a:ext>
            </a:extLst>
          </p:cNvPr>
          <p:cNvSpPr>
            <a:spLocks noGrp="1"/>
          </p:cNvSpPr>
          <p:nvPr>
            <p:ph type="subTitle" idx="1"/>
          </p:nvPr>
        </p:nvSpPr>
        <p:spPr>
          <a:xfrm>
            <a:off x="1524000" y="2126751"/>
            <a:ext cx="9140576" cy="3811712"/>
          </a:xfrm>
        </p:spPr>
        <p:txBody>
          <a:bodyPr/>
          <a:lstStyle/>
          <a:p>
            <a:endParaRPr lang="en-US" dirty="0">
              <a:latin typeface="Chalkboard" panose="03050602040202020205" pitchFamily="66" charset="77"/>
            </a:endParaRPr>
          </a:p>
          <a:p>
            <a:r>
              <a:rPr lang="en-US" dirty="0">
                <a:latin typeface="Chalkboard" panose="03050602040202020205" pitchFamily="66" charset="77"/>
              </a:rPr>
              <a:t>Presented by </a:t>
            </a:r>
          </a:p>
          <a:p>
            <a:r>
              <a:rPr lang="en-US" dirty="0">
                <a:latin typeface="Chalkboard" panose="03050602040202020205" pitchFamily="66" charset="77"/>
              </a:rPr>
              <a:t>Michael Fladmark</a:t>
            </a:r>
          </a:p>
          <a:p>
            <a:r>
              <a:rPr lang="en-US" dirty="0">
                <a:latin typeface="Chalkboard" panose="03050602040202020205" pitchFamily="66" charset="77"/>
              </a:rPr>
              <a:t>Designer: MJFladmark LLC / TRCSS Inc.</a:t>
            </a:r>
          </a:p>
          <a:p>
            <a:endParaRPr lang="en-US" dirty="0">
              <a:latin typeface="Chalkboard" panose="03050602040202020205" pitchFamily="66" charset="77"/>
            </a:endParaRPr>
          </a:p>
          <a:p>
            <a:endParaRPr lang="en-US" dirty="0">
              <a:latin typeface="Chalkboard" panose="03050602040202020205" pitchFamily="66" charset="77"/>
            </a:endParaRPr>
          </a:p>
          <a:p>
            <a:r>
              <a:rPr lang="en-US" dirty="0">
                <a:latin typeface="Chalkboard" panose="03050602040202020205" pitchFamily="66" charset="77"/>
              </a:rPr>
              <a:t>Council Member, City of Tool, TX</a:t>
            </a:r>
          </a:p>
          <a:p>
            <a:endParaRPr lang="en-US" dirty="0">
              <a:latin typeface="Chalkboard" panose="03050602040202020205" pitchFamily="66" charset="77"/>
            </a:endParaRPr>
          </a:p>
        </p:txBody>
      </p:sp>
      <p:sp>
        <p:nvSpPr>
          <p:cNvPr id="4" name="Footer Placeholder 3">
            <a:extLst>
              <a:ext uri="{FF2B5EF4-FFF2-40B4-BE49-F238E27FC236}">
                <a16:creationId xmlns:a16="http://schemas.microsoft.com/office/drawing/2014/main" id="{A48F353B-520A-1A44-5980-108D457D589D}"/>
              </a:ext>
            </a:extLst>
          </p:cNvPr>
          <p:cNvSpPr>
            <a:spLocks noGrp="1"/>
          </p:cNvSpPr>
          <p:nvPr>
            <p:ph type="ftr" sz="quarter" idx="11"/>
          </p:nvPr>
        </p:nvSpPr>
        <p:spPr>
          <a:xfrm>
            <a:off x="247426" y="6356350"/>
            <a:ext cx="11701419" cy="365125"/>
          </a:xfrm>
        </p:spPr>
        <p:txBody>
          <a:bodyPr/>
          <a:lstStyle/>
          <a:p>
            <a:pPr algn="l">
              <a:tabLst>
                <a:tab pos="5708650" algn="ctr"/>
              </a:tabLst>
            </a:pPr>
            <a:r>
              <a:rPr lang="en-US" sz="1000" dirty="0">
                <a:latin typeface="Chalkboard" panose="03050602040202020205" pitchFamily="66" charset="77"/>
              </a:rPr>
              <a:t>TRCSS/mjf	</a:t>
            </a:r>
          </a:p>
        </p:txBody>
      </p:sp>
      <p:pic>
        <p:nvPicPr>
          <p:cNvPr id="5" name="Picture 4">
            <a:extLst>
              <a:ext uri="{FF2B5EF4-FFF2-40B4-BE49-F238E27FC236}">
                <a16:creationId xmlns:a16="http://schemas.microsoft.com/office/drawing/2014/main" id="{CD5B5549-E2FE-A023-CB66-EAA652DB4399}"/>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003297" y="3938931"/>
            <a:ext cx="1214065" cy="779612"/>
          </a:xfrm>
          <a:prstGeom prst="rect">
            <a:avLst/>
          </a:prstGeom>
        </p:spPr>
      </p:pic>
      <p:pic>
        <p:nvPicPr>
          <p:cNvPr id="7" name="Picture 6">
            <a:extLst>
              <a:ext uri="{FF2B5EF4-FFF2-40B4-BE49-F238E27FC236}">
                <a16:creationId xmlns:a16="http://schemas.microsoft.com/office/drawing/2014/main" id="{482AB9F8-B4C2-4E0D-5625-739E20EEA22F}"/>
              </a:ext>
            </a:extLst>
          </p:cNvPr>
          <p:cNvPicPr>
            <a:picLocks noChangeAspect="1"/>
          </p:cNvPicPr>
          <p:nvPr/>
        </p:nvPicPr>
        <p:blipFill>
          <a:blip r:embed="rId3"/>
          <a:stretch>
            <a:fillRect/>
          </a:stretch>
        </p:blipFill>
        <p:spPr>
          <a:xfrm>
            <a:off x="7188704" y="3843111"/>
            <a:ext cx="1214066" cy="971253"/>
          </a:xfrm>
          <a:prstGeom prst="rect">
            <a:avLst/>
          </a:prstGeom>
        </p:spPr>
      </p:pic>
      <p:pic>
        <p:nvPicPr>
          <p:cNvPr id="8" name="Picture 7">
            <a:extLst>
              <a:ext uri="{FF2B5EF4-FFF2-40B4-BE49-F238E27FC236}">
                <a16:creationId xmlns:a16="http://schemas.microsoft.com/office/drawing/2014/main" id="{445F1299-4AAC-F92B-C183-46F61AE3E787}"/>
              </a:ext>
            </a:extLst>
          </p:cNvPr>
          <p:cNvPicPr>
            <a:picLocks noChangeAspect="1"/>
          </p:cNvPicPr>
          <p:nvPr/>
        </p:nvPicPr>
        <p:blipFill>
          <a:blip r:embed="rId4"/>
          <a:stretch>
            <a:fillRect/>
          </a:stretch>
        </p:blipFill>
        <p:spPr>
          <a:xfrm>
            <a:off x="5487255" y="5313918"/>
            <a:ext cx="1214065" cy="1093662"/>
          </a:xfrm>
          <a:prstGeom prst="rect">
            <a:avLst/>
          </a:prstGeom>
        </p:spPr>
      </p:pic>
      <p:sp>
        <p:nvSpPr>
          <p:cNvPr id="9" name="Slide Number Placeholder 8">
            <a:extLst>
              <a:ext uri="{FF2B5EF4-FFF2-40B4-BE49-F238E27FC236}">
                <a16:creationId xmlns:a16="http://schemas.microsoft.com/office/drawing/2014/main" id="{4B840889-75FA-082A-60AD-040D46753DF6}"/>
              </a:ext>
            </a:extLst>
          </p:cNvPr>
          <p:cNvSpPr>
            <a:spLocks noGrp="1"/>
          </p:cNvSpPr>
          <p:nvPr>
            <p:ph type="sldNum" sz="quarter" idx="12"/>
          </p:nvPr>
        </p:nvSpPr>
        <p:spPr/>
        <p:txBody>
          <a:bodyPr/>
          <a:lstStyle/>
          <a:p>
            <a:fld id="{9583F976-730C-1246-B1AB-9F966C4D8E1A}" type="slidenum">
              <a:rPr lang="en-US" sz="1000" smtClean="0">
                <a:latin typeface="Chalkboard" panose="03050602040202020205" pitchFamily="66" charset="77"/>
              </a:rPr>
              <a:t>1</a:t>
            </a:fld>
            <a:endParaRPr lang="en-US" sz="1000" dirty="0">
              <a:latin typeface="Chalkboard" panose="03050602040202020205" pitchFamily="66" charset="77"/>
            </a:endParaRPr>
          </a:p>
        </p:txBody>
      </p:sp>
    </p:spTree>
    <p:extLst>
      <p:ext uri="{BB962C8B-B14F-4D97-AF65-F5344CB8AC3E}">
        <p14:creationId xmlns:p14="http://schemas.microsoft.com/office/powerpoint/2010/main" val="4228173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B58F-8706-7DA9-2C44-B4DC777D1818}"/>
              </a:ext>
            </a:extLst>
          </p:cNvPr>
          <p:cNvSpPr>
            <a:spLocks noGrp="1"/>
          </p:cNvSpPr>
          <p:nvPr>
            <p:ph type="title"/>
          </p:nvPr>
        </p:nvSpPr>
        <p:spPr/>
        <p:txBody>
          <a:bodyPr/>
          <a:lstStyle/>
          <a:p>
            <a:pPr algn="r"/>
            <a:r>
              <a:rPr lang="en-US" b="1" dirty="0">
                <a:solidFill>
                  <a:srgbClr val="00B0F0"/>
                </a:solidFill>
                <a:latin typeface="Chalkboard" panose="03050602040202020205" pitchFamily="66" charset="77"/>
              </a:rPr>
              <a:t>SolarAPP+ RESOURCES</a:t>
            </a:r>
          </a:p>
        </p:txBody>
      </p:sp>
      <p:sp>
        <p:nvSpPr>
          <p:cNvPr id="3" name="Content Placeholder 2">
            <a:extLst>
              <a:ext uri="{FF2B5EF4-FFF2-40B4-BE49-F238E27FC236}">
                <a16:creationId xmlns:a16="http://schemas.microsoft.com/office/drawing/2014/main" id="{5765BFC4-E55D-FF16-89DC-F9F406D45AEA}"/>
              </a:ext>
            </a:extLst>
          </p:cNvPr>
          <p:cNvSpPr>
            <a:spLocks noGrp="1"/>
          </p:cNvSpPr>
          <p:nvPr>
            <p:ph idx="1"/>
          </p:nvPr>
        </p:nvSpPr>
        <p:spPr>
          <a:xfrm>
            <a:off x="838200" y="1641293"/>
            <a:ext cx="10515600" cy="4684555"/>
          </a:xfrm>
        </p:spPr>
        <p:txBody>
          <a:bodyPr>
            <a:normAutofit/>
          </a:bodyPr>
          <a:lstStyle/>
          <a:p>
            <a:pPr marL="862013" indent="-390525">
              <a:buNone/>
              <a:tabLst>
                <a:tab pos="5470525" algn="l"/>
                <a:tab pos="5762625" algn="l"/>
              </a:tabLst>
            </a:pPr>
            <a:r>
              <a:rPr lang="en-US" sz="2400" b="1" dirty="0">
                <a:latin typeface="Chalkboard" panose="03050602040202020205" pitchFamily="66" charset="77"/>
              </a:rPr>
              <a:t>WEBSITE: </a:t>
            </a:r>
            <a:r>
              <a:rPr lang="en-US" sz="2400" b="1" dirty="0">
                <a:latin typeface="Chalkboard" panose="03050602040202020205" pitchFamily="66" charset="77"/>
                <a:hlinkClick r:id="rId2"/>
              </a:rPr>
              <a:t>https://solarapp.nrel.gov</a:t>
            </a:r>
            <a:endParaRPr lang="en-US" sz="2400" b="1" dirty="0">
              <a:effectLst/>
              <a:latin typeface="Chalkboard" panose="03050602040202020205" pitchFamily="66" charset="77"/>
            </a:endParaRPr>
          </a:p>
          <a:p>
            <a:pPr marL="862013" indent="-390525">
              <a:buNone/>
              <a:tabLst>
                <a:tab pos="5470525" algn="l"/>
                <a:tab pos="5762625" algn="l"/>
              </a:tabLst>
            </a:pPr>
            <a:endParaRPr lang="en-US" sz="2400" b="1" dirty="0">
              <a:latin typeface="Chalkboard" panose="03050602040202020205" pitchFamily="66" charset="77"/>
            </a:endParaRPr>
          </a:p>
          <a:p>
            <a:pPr marL="862013" indent="-390525">
              <a:buNone/>
              <a:tabLst>
                <a:tab pos="5470525" algn="l"/>
                <a:tab pos="5762625" algn="l"/>
              </a:tabLst>
            </a:pPr>
            <a:r>
              <a:rPr lang="en-US" sz="2400" b="1" dirty="0">
                <a:latin typeface="Chalkboard" panose="03050602040202020205" pitchFamily="66" charset="77"/>
              </a:rPr>
              <a:t>PUBLICATIONS: </a:t>
            </a:r>
          </a:p>
          <a:p>
            <a:pPr marL="862013" indent="-390525">
              <a:tabLst>
                <a:tab pos="5470525" algn="l"/>
                <a:tab pos="5762625" algn="l"/>
              </a:tabLst>
            </a:pPr>
            <a:r>
              <a:rPr lang="en-US" sz="2400" b="1" dirty="0">
                <a:effectLst/>
                <a:latin typeface="Chalkboard" panose="03050602040202020205" pitchFamily="66" charset="77"/>
              </a:rPr>
              <a:t>Solar</a:t>
            </a:r>
            <a:r>
              <a:rPr lang="en-US" sz="2400" b="1" dirty="0">
                <a:latin typeface="Chalkboard" panose="03050602040202020205" pitchFamily="66" charset="77"/>
              </a:rPr>
              <a:t>APP+ Performance Review (2022 Data); </a:t>
            </a:r>
          </a:p>
          <a:p>
            <a:pPr marL="862013" indent="0">
              <a:buNone/>
              <a:tabLst>
                <a:tab pos="5470525" algn="l"/>
                <a:tab pos="5762625" algn="l"/>
              </a:tabLst>
            </a:pPr>
            <a:r>
              <a:rPr lang="en-US" sz="2400" b="1" dirty="0">
                <a:latin typeface="Chalkboard" panose="03050602040202020205" pitchFamily="66" charset="77"/>
              </a:rPr>
              <a:t>NREL/TP=6A20-85827, May 2023</a:t>
            </a:r>
          </a:p>
          <a:p>
            <a:pPr marL="862013" indent="-423863">
              <a:tabLst>
                <a:tab pos="5470525" algn="l"/>
                <a:tab pos="5762625" algn="l"/>
              </a:tabLst>
            </a:pPr>
            <a:r>
              <a:rPr lang="en-US" sz="2400" b="1" dirty="0">
                <a:latin typeface="Chalkboard" panose="03050602040202020205" pitchFamily="66" charset="77"/>
              </a:rPr>
              <a:t>U.S. Solar Photovoltaic System and Energy Storage Cost Benchmarks, With Minimum Sustainable Price Analysis: Q1 2023;</a:t>
            </a:r>
          </a:p>
          <a:p>
            <a:pPr marL="862013" indent="0">
              <a:buNone/>
              <a:tabLst>
                <a:tab pos="5470525" algn="l"/>
                <a:tab pos="5762625" algn="l"/>
              </a:tabLst>
            </a:pPr>
            <a:r>
              <a:rPr lang="en-US" sz="2400" b="1" dirty="0">
                <a:effectLst/>
                <a:latin typeface="Chalkboard" panose="03050602040202020205" pitchFamily="66" charset="77"/>
              </a:rPr>
              <a:t>NREL/TP-7A40-87303, September 2023</a:t>
            </a:r>
          </a:p>
          <a:p>
            <a:pPr marL="862013" indent="-390525">
              <a:tabLst>
                <a:tab pos="5470525" algn="l"/>
                <a:tab pos="5762625" algn="l"/>
              </a:tabLst>
            </a:pPr>
            <a:r>
              <a:rPr lang="en-US" sz="2400" b="1" dirty="0">
                <a:latin typeface="Chalkboard" panose="03050602040202020205" pitchFamily="66" charset="77"/>
              </a:rPr>
              <a:t>Streamlining Permitting with SolarAPP+; </a:t>
            </a:r>
          </a:p>
          <a:p>
            <a:pPr marL="927100" indent="0">
              <a:buNone/>
              <a:tabLst>
                <a:tab pos="5470525" algn="l"/>
                <a:tab pos="5762625" algn="l"/>
              </a:tabLst>
            </a:pPr>
            <a:r>
              <a:rPr lang="en-US" sz="2400" b="1" dirty="0">
                <a:effectLst/>
                <a:latin typeface="Chalkboard" panose="03050602040202020205" pitchFamily="66" charset="77"/>
              </a:rPr>
              <a:t>DOE, July 2023</a:t>
            </a:r>
          </a:p>
          <a:p>
            <a:pPr marL="1270000" indent="-439738">
              <a:tabLst>
                <a:tab pos="5470525" algn="l"/>
                <a:tab pos="5762625" algn="l"/>
              </a:tabLst>
            </a:pPr>
            <a:endParaRPr lang="en-US" sz="2400" b="1" i="0" u="none" strike="noStrike" dirty="0">
              <a:effectLst/>
              <a:latin typeface="Chalkboard" panose="03050602040202020205" pitchFamily="66" charset="77"/>
            </a:endParaRPr>
          </a:p>
        </p:txBody>
      </p:sp>
      <p:sp>
        <p:nvSpPr>
          <p:cNvPr id="4" name="Footer Placeholder 3">
            <a:extLst>
              <a:ext uri="{FF2B5EF4-FFF2-40B4-BE49-F238E27FC236}">
                <a16:creationId xmlns:a16="http://schemas.microsoft.com/office/drawing/2014/main" id="{58CC39BC-81A0-C4B2-5C1F-33FD24566CB9}"/>
              </a:ext>
            </a:extLst>
          </p:cNvPr>
          <p:cNvSpPr>
            <a:spLocks noGrp="1"/>
          </p:cNvSpPr>
          <p:nvPr>
            <p:ph type="ftr" sz="quarter" idx="11"/>
          </p:nvPr>
        </p:nvSpPr>
        <p:spPr>
          <a:xfrm>
            <a:off x="838200" y="6344173"/>
            <a:ext cx="4114800" cy="365125"/>
          </a:xfrm>
        </p:spPr>
        <p:txBody>
          <a:bodyPr/>
          <a:lstStyle/>
          <a:p>
            <a:pPr algn="l"/>
            <a:r>
              <a:rPr lang="en-US" dirty="0"/>
              <a:t>TRCSS/mjf </a:t>
            </a:r>
          </a:p>
        </p:txBody>
      </p:sp>
      <p:sp>
        <p:nvSpPr>
          <p:cNvPr id="5" name="Slide Number Placeholder 4">
            <a:extLst>
              <a:ext uri="{FF2B5EF4-FFF2-40B4-BE49-F238E27FC236}">
                <a16:creationId xmlns:a16="http://schemas.microsoft.com/office/drawing/2014/main" id="{7A217DBD-2376-3A8C-0E05-31DCDA1169F6}"/>
              </a:ext>
            </a:extLst>
          </p:cNvPr>
          <p:cNvSpPr>
            <a:spLocks noGrp="1"/>
          </p:cNvSpPr>
          <p:nvPr>
            <p:ph type="sldNum" sz="quarter" idx="12"/>
          </p:nvPr>
        </p:nvSpPr>
        <p:spPr/>
        <p:txBody>
          <a:bodyPr/>
          <a:lstStyle/>
          <a:p>
            <a:fld id="{9583F976-730C-1246-B1AB-9F966C4D8E1A}" type="slidenum">
              <a:rPr lang="en-US" smtClean="0"/>
              <a:t>10</a:t>
            </a:fld>
            <a:endParaRPr lang="en-US" dirty="0"/>
          </a:p>
        </p:txBody>
      </p:sp>
      <p:pic>
        <p:nvPicPr>
          <p:cNvPr id="6" name="Picture 5">
            <a:extLst>
              <a:ext uri="{FF2B5EF4-FFF2-40B4-BE49-F238E27FC236}">
                <a16:creationId xmlns:a16="http://schemas.microsoft.com/office/drawing/2014/main" id="{0A7BF490-E9CA-90C9-0A38-F8DBA2AAFDC3}"/>
              </a:ext>
            </a:extLst>
          </p:cNvPr>
          <p:cNvPicPr>
            <a:picLocks noChangeAspect="1"/>
          </p:cNvPicPr>
          <p:nvPr/>
        </p:nvPicPr>
        <p:blipFill>
          <a:blip r:embed="rId3"/>
          <a:stretch>
            <a:fillRect/>
          </a:stretch>
        </p:blipFill>
        <p:spPr>
          <a:xfrm>
            <a:off x="999671" y="476784"/>
            <a:ext cx="1331456" cy="990791"/>
          </a:xfrm>
          <a:prstGeom prst="rect">
            <a:avLst/>
          </a:prstGeom>
        </p:spPr>
      </p:pic>
    </p:spTree>
    <p:extLst>
      <p:ext uri="{BB962C8B-B14F-4D97-AF65-F5344CB8AC3E}">
        <p14:creationId xmlns:p14="http://schemas.microsoft.com/office/powerpoint/2010/main" val="3150692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B58F-8706-7DA9-2C44-B4DC777D1818}"/>
              </a:ext>
            </a:extLst>
          </p:cNvPr>
          <p:cNvSpPr>
            <a:spLocks noGrp="1"/>
          </p:cNvSpPr>
          <p:nvPr>
            <p:ph type="title"/>
          </p:nvPr>
        </p:nvSpPr>
        <p:spPr/>
        <p:txBody>
          <a:bodyPr>
            <a:normAutofit/>
          </a:bodyPr>
          <a:lstStyle/>
          <a:p>
            <a:pPr algn="r"/>
            <a:r>
              <a:rPr lang="en-US" sz="3200" b="1" dirty="0">
                <a:solidFill>
                  <a:srgbClr val="00B0F0"/>
                </a:solidFill>
                <a:latin typeface="Chalkboard" panose="03050602040202020205" pitchFamily="66" charset="77"/>
              </a:rPr>
              <a:t>SolSmart: Roadmap to Advance Solar Locally</a:t>
            </a:r>
          </a:p>
        </p:txBody>
      </p:sp>
      <p:pic>
        <p:nvPicPr>
          <p:cNvPr id="8" name="Content Placeholder 7">
            <a:extLst>
              <a:ext uri="{FF2B5EF4-FFF2-40B4-BE49-F238E27FC236}">
                <a16:creationId xmlns:a16="http://schemas.microsoft.com/office/drawing/2014/main" id="{26272882-5A12-7C0D-690F-85D31897F293}"/>
              </a:ext>
            </a:extLst>
          </p:cNvPr>
          <p:cNvPicPr>
            <a:picLocks noGrp="1" noChangeAspect="1"/>
          </p:cNvPicPr>
          <p:nvPr>
            <p:ph idx="1"/>
          </p:nvPr>
        </p:nvPicPr>
        <p:blipFill>
          <a:blip r:embed="rId3"/>
          <a:stretch>
            <a:fillRect/>
          </a:stretch>
        </p:blipFill>
        <p:spPr>
          <a:xfrm>
            <a:off x="794657" y="640556"/>
            <a:ext cx="1371600" cy="774700"/>
          </a:xfrm>
        </p:spPr>
      </p:pic>
      <p:sp>
        <p:nvSpPr>
          <p:cNvPr id="4" name="Footer Placeholder 3">
            <a:extLst>
              <a:ext uri="{FF2B5EF4-FFF2-40B4-BE49-F238E27FC236}">
                <a16:creationId xmlns:a16="http://schemas.microsoft.com/office/drawing/2014/main" id="{58CC39BC-81A0-C4B2-5C1F-33FD24566CB9}"/>
              </a:ext>
            </a:extLst>
          </p:cNvPr>
          <p:cNvSpPr>
            <a:spLocks noGrp="1"/>
          </p:cNvSpPr>
          <p:nvPr>
            <p:ph type="ftr" sz="quarter" idx="11"/>
          </p:nvPr>
        </p:nvSpPr>
        <p:spPr>
          <a:xfrm>
            <a:off x="838200" y="6344173"/>
            <a:ext cx="4114800" cy="365125"/>
          </a:xfrm>
        </p:spPr>
        <p:txBody>
          <a:bodyPr/>
          <a:lstStyle/>
          <a:p>
            <a:pPr algn="l"/>
            <a:r>
              <a:rPr lang="en-US" dirty="0"/>
              <a:t>TRCSS/mjf </a:t>
            </a:r>
          </a:p>
        </p:txBody>
      </p:sp>
      <p:sp>
        <p:nvSpPr>
          <p:cNvPr id="5" name="Slide Number Placeholder 4">
            <a:extLst>
              <a:ext uri="{FF2B5EF4-FFF2-40B4-BE49-F238E27FC236}">
                <a16:creationId xmlns:a16="http://schemas.microsoft.com/office/drawing/2014/main" id="{7A217DBD-2376-3A8C-0E05-31DCDA1169F6}"/>
              </a:ext>
            </a:extLst>
          </p:cNvPr>
          <p:cNvSpPr>
            <a:spLocks noGrp="1"/>
          </p:cNvSpPr>
          <p:nvPr>
            <p:ph type="sldNum" sz="quarter" idx="12"/>
          </p:nvPr>
        </p:nvSpPr>
        <p:spPr/>
        <p:txBody>
          <a:bodyPr/>
          <a:lstStyle/>
          <a:p>
            <a:fld id="{9583F976-730C-1246-B1AB-9F966C4D8E1A}" type="slidenum">
              <a:rPr lang="en-US" smtClean="0"/>
              <a:t>11</a:t>
            </a:fld>
            <a:endParaRPr lang="en-US" dirty="0"/>
          </a:p>
        </p:txBody>
      </p:sp>
      <p:sp>
        <p:nvSpPr>
          <p:cNvPr id="11" name="TextBox 10">
            <a:extLst>
              <a:ext uri="{FF2B5EF4-FFF2-40B4-BE49-F238E27FC236}">
                <a16:creationId xmlns:a16="http://schemas.microsoft.com/office/drawing/2014/main" id="{75A54A00-BB1A-1E84-D7C5-91B7862C2D85}"/>
              </a:ext>
            </a:extLst>
          </p:cNvPr>
          <p:cNvSpPr txBox="1"/>
          <p:nvPr/>
        </p:nvSpPr>
        <p:spPr>
          <a:xfrm>
            <a:off x="838200" y="1396765"/>
            <a:ext cx="10515600" cy="5093702"/>
          </a:xfrm>
          <a:prstGeom prst="rect">
            <a:avLst/>
          </a:prstGeom>
          <a:noFill/>
        </p:spPr>
        <p:txBody>
          <a:bodyPr wrap="square">
            <a:spAutoFit/>
          </a:bodyPr>
          <a:lstStyle/>
          <a:p>
            <a:r>
              <a:rPr lang="en-US" sz="2000" dirty="0">
                <a:effectLst/>
                <a:latin typeface="Chalkboard" panose="03050602040202020205" pitchFamily="66" charset="77"/>
              </a:rPr>
              <a:t>SolSmart is a national designation and technical assistance program that helps local governments make it faster, easier, and more affordable for residents and businesses to go solar </a:t>
            </a:r>
            <a:endParaRPr lang="en-US" sz="2000" dirty="0">
              <a:latin typeface="Chalkboard" panose="03050602040202020205" pitchFamily="66" charset="77"/>
            </a:endParaRPr>
          </a:p>
          <a:p>
            <a:r>
              <a:rPr lang="en-US" sz="2000" b="1" dirty="0">
                <a:effectLst/>
                <a:latin typeface="Chalkboard" panose="03050602040202020205" pitchFamily="66" charset="77"/>
              </a:rPr>
              <a:t>Five “Solar-Ready” Categories: </a:t>
            </a:r>
            <a:endParaRPr lang="en-US" sz="2000" dirty="0">
              <a:latin typeface="Chalkboard" panose="03050602040202020205" pitchFamily="66" charset="77"/>
            </a:endParaRPr>
          </a:p>
          <a:p>
            <a:pPr>
              <a:buFont typeface="Arial" panose="020B0604020202020204" pitchFamily="34" charset="0"/>
              <a:buChar char="•"/>
            </a:pPr>
            <a:r>
              <a:rPr lang="en-US" sz="2000" b="1" dirty="0">
                <a:effectLst/>
                <a:latin typeface="Chalkboard" panose="03050602040202020205" pitchFamily="66" charset="77"/>
              </a:rPr>
              <a:t> Permitting &amp; Inspection</a:t>
            </a:r>
            <a:br>
              <a:rPr lang="en-US" sz="2000" b="1" dirty="0">
                <a:effectLst/>
                <a:latin typeface="Chalkboard" panose="03050602040202020205" pitchFamily="66" charset="77"/>
              </a:rPr>
            </a:br>
            <a:r>
              <a:rPr lang="en-US" sz="2000" b="1" dirty="0">
                <a:effectLst/>
                <a:latin typeface="Chalkboard" panose="03050602040202020205" pitchFamily="66" charset="77"/>
              </a:rPr>
              <a:t>    Train permitting and inspection staff on solar best practices </a:t>
            </a:r>
            <a:r>
              <a:rPr lang="en-US" sz="2000" dirty="0">
                <a:effectLst/>
                <a:latin typeface="Chalkboard" panose="03050602040202020205" pitchFamily="66" charset="77"/>
              </a:rPr>
              <a:t>(10 points each) </a:t>
            </a:r>
          </a:p>
          <a:p>
            <a:pPr>
              <a:spcBef>
                <a:spcPts val="600"/>
              </a:spcBef>
              <a:buFont typeface="Arial" panose="020B0604020202020204" pitchFamily="34" charset="0"/>
              <a:buChar char="•"/>
            </a:pPr>
            <a:r>
              <a:rPr lang="en-US" sz="2000" b="1" dirty="0">
                <a:effectLst/>
                <a:latin typeface="Chalkboard" panose="03050602040202020205" pitchFamily="66" charset="77"/>
              </a:rPr>
              <a:t> Planning &amp; Zoning</a:t>
            </a:r>
            <a:br>
              <a:rPr lang="en-US" sz="2000" b="1" dirty="0">
                <a:effectLst/>
                <a:latin typeface="Chalkboard" panose="03050602040202020205" pitchFamily="66" charset="77"/>
              </a:rPr>
            </a:br>
            <a:r>
              <a:rPr lang="en-US" sz="2000" b="1" dirty="0">
                <a:effectLst/>
                <a:latin typeface="Chalkboard" panose="03050602040202020205" pitchFamily="66" charset="77"/>
              </a:rPr>
              <a:t>    Rooftop solar PV is allowed “by-right” in all major zones </a:t>
            </a:r>
            <a:r>
              <a:rPr lang="en-US" sz="2000" dirty="0">
                <a:effectLst/>
                <a:latin typeface="Chalkboard" panose="03050602040202020205" pitchFamily="66" charset="77"/>
              </a:rPr>
              <a:t>(20 points) </a:t>
            </a:r>
          </a:p>
          <a:p>
            <a:pPr>
              <a:spcBef>
                <a:spcPts val="600"/>
              </a:spcBef>
              <a:buFont typeface="Arial" panose="020B0604020202020204" pitchFamily="34" charset="0"/>
              <a:buChar char="•"/>
            </a:pPr>
            <a:r>
              <a:rPr lang="en-US" sz="2000" b="1" dirty="0">
                <a:effectLst/>
                <a:latin typeface="Chalkboard" panose="03050602040202020205" pitchFamily="66" charset="77"/>
              </a:rPr>
              <a:t> Government Operations</a:t>
            </a:r>
            <a:br>
              <a:rPr lang="en-US" sz="2000" b="1" dirty="0">
                <a:effectLst/>
                <a:latin typeface="Chalkboard" panose="03050602040202020205" pitchFamily="66" charset="77"/>
              </a:rPr>
            </a:br>
            <a:r>
              <a:rPr lang="en-US" sz="2000" b="1" dirty="0">
                <a:effectLst/>
                <a:latin typeface="Chalkboard" panose="03050602040202020205" pitchFamily="66" charset="77"/>
              </a:rPr>
              <a:t>    Install solar on a local government facility or land </a:t>
            </a:r>
            <a:r>
              <a:rPr lang="en-US" sz="2000" dirty="0">
                <a:effectLst/>
                <a:latin typeface="Chalkboard" panose="03050602040202020205" pitchFamily="66" charset="77"/>
              </a:rPr>
              <a:t>(20 points) </a:t>
            </a:r>
          </a:p>
          <a:p>
            <a:pPr>
              <a:spcBef>
                <a:spcPts val="600"/>
              </a:spcBef>
              <a:buFont typeface="Arial" panose="020B0604020202020204" pitchFamily="34" charset="0"/>
              <a:buChar char="•"/>
            </a:pPr>
            <a:r>
              <a:rPr lang="en-US" sz="2000" b="1" dirty="0">
                <a:effectLst/>
                <a:latin typeface="Chalkboard" panose="03050602040202020205" pitchFamily="66" charset="77"/>
              </a:rPr>
              <a:t> Community Engagement</a:t>
            </a:r>
            <a:endParaRPr lang="en-US" sz="2000" b="1" dirty="0">
              <a:latin typeface="Chalkboard" panose="03050602040202020205" pitchFamily="66" charset="77"/>
            </a:endParaRPr>
          </a:p>
          <a:p>
            <a:r>
              <a:rPr lang="en-US" sz="2000" b="1" dirty="0">
                <a:effectLst/>
                <a:latin typeface="Chalkboard" panose="03050602040202020205" pitchFamily="66" charset="77"/>
              </a:rPr>
              <a:t>    Support a solar information session and/or solar tour </a:t>
            </a:r>
            <a:r>
              <a:rPr lang="en-US" sz="2000" dirty="0">
                <a:effectLst/>
                <a:latin typeface="Chalkboard" panose="03050602040202020205" pitchFamily="66" charset="77"/>
              </a:rPr>
              <a:t>(10 points) </a:t>
            </a:r>
          </a:p>
          <a:p>
            <a:pPr>
              <a:spcBef>
                <a:spcPts val="600"/>
              </a:spcBef>
              <a:buFont typeface="Arial" panose="020B0604020202020204" pitchFamily="34" charset="0"/>
              <a:buChar char="•"/>
            </a:pPr>
            <a:r>
              <a:rPr lang="en-US" sz="2000" b="1" dirty="0">
                <a:effectLst/>
                <a:latin typeface="Chalkboard" panose="03050602040202020205" pitchFamily="66" charset="77"/>
              </a:rPr>
              <a:t> Market Development </a:t>
            </a:r>
            <a:endParaRPr lang="en-US" sz="2000" dirty="0">
              <a:latin typeface="Chalkboard" panose="03050602040202020205" pitchFamily="66" charset="77"/>
            </a:endParaRPr>
          </a:p>
          <a:p>
            <a:r>
              <a:rPr lang="en-US" sz="2000" b="1" dirty="0">
                <a:effectLst/>
                <a:latin typeface="Chalkboard" panose="03050602040202020205" pitchFamily="66" charset="77"/>
              </a:rPr>
              <a:t>    Support a solarize or solar co-op campaign </a:t>
            </a:r>
            <a:r>
              <a:rPr lang="en-US" sz="2000" dirty="0">
                <a:effectLst/>
                <a:latin typeface="Chalkboard" panose="03050602040202020205" pitchFamily="66" charset="77"/>
              </a:rPr>
              <a:t>(20 points) </a:t>
            </a:r>
            <a:endParaRPr lang="en-US" sz="2000" dirty="0">
              <a:latin typeface="Chalkboard" panose="03050602040202020205" pitchFamily="66" charset="77"/>
            </a:endParaRPr>
          </a:p>
          <a:p>
            <a:pPr>
              <a:spcBef>
                <a:spcPts val="600"/>
              </a:spcBef>
            </a:pPr>
            <a:r>
              <a:rPr lang="en-US" sz="2000" b="1" dirty="0">
                <a:effectLst/>
                <a:latin typeface="Chalkboard" panose="03050602040202020205" pitchFamily="66" charset="77"/>
              </a:rPr>
              <a:t>75 actions </a:t>
            </a:r>
            <a:r>
              <a:rPr lang="en-US" sz="2000" dirty="0">
                <a:effectLst/>
                <a:latin typeface="Chalkboard" panose="03050602040202020205" pitchFamily="66" charset="77"/>
              </a:rPr>
              <a:t>across the five categories: • Point value ranging from 5 to 20 </a:t>
            </a:r>
            <a:endParaRPr lang="en-US" sz="2000" dirty="0">
              <a:latin typeface="Chalkboard" panose="03050602040202020205" pitchFamily="66" charset="77"/>
            </a:endParaRPr>
          </a:p>
        </p:txBody>
      </p:sp>
    </p:spTree>
    <p:extLst>
      <p:ext uri="{BB962C8B-B14F-4D97-AF65-F5344CB8AC3E}">
        <p14:creationId xmlns:p14="http://schemas.microsoft.com/office/powerpoint/2010/main" val="2374785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B58F-8706-7DA9-2C44-B4DC777D1818}"/>
              </a:ext>
            </a:extLst>
          </p:cNvPr>
          <p:cNvSpPr>
            <a:spLocks noGrp="1"/>
          </p:cNvSpPr>
          <p:nvPr>
            <p:ph type="title"/>
          </p:nvPr>
        </p:nvSpPr>
        <p:spPr/>
        <p:txBody>
          <a:bodyPr>
            <a:normAutofit/>
          </a:bodyPr>
          <a:lstStyle/>
          <a:p>
            <a:pPr algn="r"/>
            <a:r>
              <a:rPr lang="en-US" sz="3200" b="1" dirty="0">
                <a:solidFill>
                  <a:srgbClr val="00B0F0"/>
                </a:solidFill>
                <a:latin typeface="Chalkboard" panose="03050602040202020205" pitchFamily="66" charset="77"/>
              </a:rPr>
              <a:t>EARNING A SolSmart DESIGNATION</a:t>
            </a:r>
          </a:p>
        </p:txBody>
      </p:sp>
      <p:pic>
        <p:nvPicPr>
          <p:cNvPr id="8" name="Content Placeholder 7">
            <a:extLst>
              <a:ext uri="{FF2B5EF4-FFF2-40B4-BE49-F238E27FC236}">
                <a16:creationId xmlns:a16="http://schemas.microsoft.com/office/drawing/2014/main" id="{26272882-5A12-7C0D-690F-85D31897F293}"/>
              </a:ext>
            </a:extLst>
          </p:cNvPr>
          <p:cNvPicPr>
            <a:picLocks noGrp="1" noChangeAspect="1"/>
          </p:cNvPicPr>
          <p:nvPr>
            <p:ph idx="1"/>
          </p:nvPr>
        </p:nvPicPr>
        <p:blipFill>
          <a:blip r:embed="rId3"/>
          <a:stretch>
            <a:fillRect/>
          </a:stretch>
        </p:blipFill>
        <p:spPr>
          <a:xfrm>
            <a:off x="794657" y="640556"/>
            <a:ext cx="1371600" cy="774700"/>
          </a:xfrm>
        </p:spPr>
      </p:pic>
      <p:sp>
        <p:nvSpPr>
          <p:cNvPr id="4" name="Footer Placeholder 3">
            <a:extLst>
              <a:ext uri="{FF2B5EF4-FFF2-40B4-BE49-F238E27FC236}">
                <a16:creationId xmlns:a16="http://schemas.microsoft.com/office/drawing/2014/main" id="{58CC39BC-81A0-C4B2-5C1F-33FD24566CB9}"/>
              </a:ext>
            </a:extLst>
          </p:cNvPr>
          <p:cNvSpPr>
            <a:spLocks noGrp="1"/>
          </p:cNvSpPr>
          <p:nvPr>
            <p:ph type="ftr" sz="quarter" idx="11"/>
          </p:nvPr>
        </p:nvSpPr>
        <p:spPr>
          <a:xfrm>
            <a:off x="838200" y="6344173"/>
            <a:ext cx="4114800" cy="365125"/>
          </a:xfrm>
        </p:spPr>
        <p:txBody>
          <a:bodyPr/>
          <a:lstStyle/>
          <a:p>
            <a:pPr algn="l"/>
            <a:r>
              <a:rPr lang="en-US" dirty="0"/>
              <a:t>TRCSS/mjf </a:t>
            </a:r>
          </a:p>
        </p:txBody>
      </p:sp>
      <p:sp>
        <p:nvSpPr>
          <p:cNvPr id="5" name="Slide Number Placeholder 4">
            <a:extLst>
              <a:ext uri="{FF2B5EF4-FFF2-40B4-BE49-F238E27FC236}">
                <a16:creationId xmlns:a16="http://schemas.microsoft.com/office/drawing/2014/main" id="{7A217DBD-2376-3A8C-0E05-31DCDA1169F6}"/>
              </a:ext>
            </a:extLst>
          </p:cNvPr>
          <p:cNvSpPr>
            <a:spLocks noGrp="1"/>
          </p:cNvSpPr>
          <p:nvPr>
            <p:ph type="sldNum" sz="quarter" idx="12"/>
          </p:nvPr>
        </p:nvSpPr>
        <p:spPr/>
        <p:txBody>
          <a:bodyPr/>
          <a:lstStyle/>
          <a:p>
            <a:fld id="{9583F976-730C-1246-B1AB-9F966C4D8E1A}" type="slidenum">
              <a:rPr lang="en-US" smtClean="0"/>
              <a:t>12</a:t>
            </a:fld>
            <a:endParaRPr lang="en-US" dirty="0"/>
          </a:p>
        </p:txBody>
      </p:sp>
      <p:sp>
        <p:nvSpPr>
          <p:cNvPr id="9" name="TextBox 8">
            <a:extLst>
              <a:ext uri="{FF2B5EF4-FFF2-40B4-BE49-F238E27FC236}">
                <a16:creationId xmlns:a16="http://schemas.microsoft.com/office/drawing/2014/main" id="{E3D0BADA-3C1B-A5E1-7482-96D008725FE2}"/>
              </a:ext>
            </a:extLst>
          </p:cNvPr>
          <p:cNvSpPr txBox="1"/>
          <p:nvPr/>
        </p:nvSpPr>
        <p:spPr>
          <a:xfrm>
            <a:off x="838200" y="1495229"/>
            <a:ext cx="5991225" cy="4170372"/>
          </a:xfrm>
          <a:prstGeom prst="rect">
            <a:avLst/>
          </a:prstGeom>
          <a:noFill/>
        </p:spPr>
        <p:txBody>
          <a:bodyPr wrap="square">
            <a:spAutoFit/>
          </a:bodyPr>
          <a:lstStyle/>
          <a:p>
            <a:pPr>
              <a:spcAft>
                <a:spcPts val="600"/>
              </a:spcAft>
            </a:pPr>
            <a:r>
              <a:rPr lang="en-US" sz="2000" dirty="0">
                <a:effectLst/>
                <a:latin typeface="Chalkboard" panose="03050602040202020205" pitchFamily="66" charset="77"/>
              </a:rPr>
              <a:t>SolSmart designation recognizes local governments that have... </a:t>
            </a:r>
            <a:endParaRPr lang="en-US" sz="2000" dirty="0">
              <a:latin typeface="Chalkboard" panose="03050602040202020205" pitchFamily="66" charset="77"/>
            </a:endParaRPr>
          </a:p>
          <a:p>
            <a:pPr>
              <a:spcAft>
                <a:spcPts val="600"/>
              </a:spcAft>
            </a:pPr>
            <a:r>
              <a:rPr lang="en-US" sz="2000" dirty="0">
                <a:effectLst/>
                <a:latin typeface="Chalkboard" panose="03050602040202020205" pitchFamily="66" charset="77"/>
              </a:rPr>
              <a:t>• Addressed local barriers to solar energy</a:t>
            </a:r>
            <a:br>
              <a:rPr lang="en-US" sz="2000" dirty="0">
                <a:effectLst/>
                <a:latin typeface="Chalkboard" panose="03050602040202020205" pitchFamily="66" charset="77"/>
              </a:rPr>
            </a:br>
            <a:r>
              <a:rPr lang="en-US" sz="2000" dirty="0">
                <a:effectLst/>
                <a:latin typeface="Chalkboard" panose="03050602040202020205" pitchFamily="66" charset="77"/>
              </a:rPr>
              <a:t>• Fostered the growth of mature solar markets </a:t>
            </a:r>
            <a:endParaRPr lang="en-US" sz="2000" dirty="0">
              <a:latin typeface="Chalkboard" panose="03050602040202020205" pitchFamily="66" charset="77"/>
            </a:endParaRPr>
          </a:p>
          <a:p>
            <a:pPr>
              <a:spcAft>
                <a:spcPts val="600"/>
              </a:spcAft>
            </a:pPr>
            <a:endParaRPr lang="en-US" sz="2000" b="1" dirty="0">
              <a:effectLst/>
              <a:latin typeface="Chalkboard" panose="03050602040202020205" pitchFamily="66" charset="77"/>
            </a:endParaRPr>
          </a:p>
          <a:p>
            <a:pPr>
              <a:spcAft>
                <a:spcPts val="600"/>
              </a:spcAft>
            </a:pPr>
            <a:r>
              <a:rPr lang="en-US" sz="2000" b="1" dirty="0">
                <a:effectLst/>
                <a:latin typeface="Chalkboard" panose="03050602040202020205" pitchFamily="66" charset="77"/>
              </a:rPr>
              <a:t>Over 400 SolSmart designated cities, towns, and counties nationwide</a:t>
            </a:r>
            <a:r>
              <a:rPr lang="en-US" sz="2000" dirty="0">
                <a:effectLst/>
                <a:latin typeface="Chalkboard" panose="03050602040202020205" pitchFamily="66" charset="77"/>
              </a:rPr>
              <a:t>, signaling they are “open for solar business” </a:t>
            </a:r>
            <a:endParaRPr lang="en-US" sz="2000" dirty="0">
              <a:latin typeface="Chalkboard" panose="03050602040202020205" pitchFamily="66" charset="77"/>
            </a:endParaRPr>
          </a:p>
          <a:p>
            <a:pPr>
              <a:spcAft>
                <a:spcPts val="600"/>
              </a:spcAft>
            </a:pPr>
            <a:endParaRPr lang="en-US" sz="2000" dirty="0">
              <a:effectLst/>
              <a:latin typeface="Chalkboard" panose="03050602040202020205" pitchFamily="66" charset="77"/>
            </a:endParaRPr>
          </a:p>
          <a:p>
            <a:pPr>
              <a:spcAft>
                <a:spcPts val="600"/>
              </a:spcAft>
            </a:pPr>
            <a:r>
              <a:rPr lang="en-US" sz="2000" dirty="0">
                <a:effectLst/>
                <a:latin typeface="Chalkboard" panose="03050602040202020205" pitchFamily="66" charset="77"/>
              </a:rPr>
              <a:t>SolSmart provides no-cost technical assistance to help local governments meet their solar goals and earn SolSmart designation </a:t>
            </a:r>
            <a:endParaRPr lang="en-US" sz="2000" dirty="0">
              <a:latin typeface="Chalkboard" panose="03050602040202020205" pitchFamily="66" charset="77"/>
            </a:endParaRPr>
          </a:p>
        </p:txBody>
      </p:sp>
      <p:pic>
        <p:nvPicPr>
          <p:cNvPr id="12" name="Picture 11">
            <a:extLst>
              <a:ext uri="{FF2B5EF4-FFF2-40B4-BE49-F238E27FC236}">
                <a16:creationId xmlns:a16="http://schemas.microsoft.com/office/drawing/2014/main" id="{6023EA7B-97FD-675D-FD08-65311F0AE5F2}"/>
              </a:ext>
            </a:extLst>
          </p:cNvPr>
          <p:cNvPicPr>
            <a:picLocks noChangeAspect="1"/>
          </p:cNvPicPr>
          <p:nvPr/>
        </p:nvPicPr>
        <p:blipFill>
          <a:blip r:embed="rId4"/>
          <a:stretch>
            <a:fillRect/>
          </a:stretch>
        </p:blipFill>
        <p:spPr>
          <a:xfrm>
            <a:off x="6416928" y="1495229"/>
            <a:ext cx="4936872" cy="4170372"/>
          </a:xfrm>
          <a:prstGeom prst="rect">
            <a:avLst/>
          </a:prstGeom>
        </p:spPr>
      </p:pic>
      <p:sp>
        <p:nvSpPr>
          <p:cNvPr id="13" name="TextBox 12">
            <a:extLst>
              <a:ext uri="{FF2B5EF4-FFF2-40B4-BE49-F238E27FC236}">
                <a16:creationId xmlns:a16="http://schemas.microsoft.com/office/drawing/2014/main" id="{90263915-1FB2-FDB1-E168-795090317DCE}"/>
              </a:ext>
            </a:extLst>
          </p:cNvPr>
          <p:cNvSpPr txBox="1"/>
          <p:nvPr/>
        </p:nvSpPr>
        <p:spPr>
          <a:xfrm>
            <a:off x="1480457" y="5894685"/>
            <a:ext cx="9512490" cy="461665"/>
          </a:xfrm>
          <a:prstGeom prst="rect">
            <a:avLst/>
          </a:prstGeom>
          <a:noFill/>
        </p:spPr>
        <p:txBody>
          <a:bodyPr wrap="square" rtlCol="0">
            <a:spAutoFit/>
          </a:bodyPr>
          <a:lstStyle/>
          <a:p>
            <a:r>
              <a:rPr lang="en-US" sz="2400" b="1" dirty="0">
                <a:solidFill>
                  <a:srgbClr val="00B0F0"/>
                </a:solidFill>
                <a:latin typeface="Chalkboard" panose="03050602040202020205" pitchFamily="66" charset="77"/>
              </a:rPr>
              <a:t>Just added PLATINUM DESIGNATION for DEPLOYING </a:t>
            </a:r>
            <a:r>
              <a:rPr lang="en-US" sz="2400" b="1" dirty="0" err="1">
                <a:solidFill>
                  <a:srgbClr val="00B0F0"/>
                </a:solidFill>
                <a:latin typeface="Chalkboard" panose="03050602040202020205" pitchFamily="66" charset="77"/>
              </a:rPr>
              <a:t>SolAPP</a:t>
            </a:r>
            <a:r>
              <a:rPr lang="en-US" sz="2400" b="1" dirty="0">
                <a:solidFill>
                  <a:srgbClr val="00B0F0"/>
                </a:solidFill>
                <a:latin typeface="Chalkboard" panose="03050602040202020205" pitchFamily="66" charset="77"/>
              </a:rPr>
              <a:t>+</a:t>
            </a:r>
          </a:p>
        </p:txBody>
      </p:sp>
    </p:spTree>
    <p:extLst>
      <p:ext uri="{BB962C8B-B14F-4D97-AF65-F5344CB8AC3E}">
        <p14:creationId xmlns:p14="http://schemas.microsoft.com/office/powerpoint/2010/main" val="1040138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B58F-8706-7DA9-2C44-B4DC777D1818}"/>
              </a:ext>
            </a:extLst>
          </p:cNvPr>
          <p:cNvSpPr>
            <a:spLocks noGrp="1"/>
          </p:cNvSpPr>
          <p:nvPr>
            <p:ph type="title"/>
          </p:nvPr>
        </p:nvSpPr>
        <p:spPr/>
        <p:txBody>
          <a:bodyPr>
            <a:normAutofit/>
          </a:bodyPr>
          <a:lstStyle/>
          <a:p>
            <a:pPr algn="r"/>
            <a:r>
              <a:rPr lang="en-US" sz="3200" b="1" dirty="0">
                <a:solidFill>
                  <a:srgbClr val="00B0F0"/>
                </a:solidFill>
                <a:latin typeface="Chalkboard" panose="03050602040202020205" pitchFamily="66" charset="77"/>
              </a:rPr>
              <a:t>EARNING A SolSmart DESIGNATION</a:t>
            </a:r>
          </a:p>
        </p:txBody>
      </p:sp>
      <p:pic>
        <p:nvPicPr>
          <p:cNvPr id="8" name="Content Placeholder 7">
            <a:extLst>
              <a:ext uri="{FF2B5EF4-FFF2-40B4-BE49-F238E27FC236}">
                <a16:creationId xmlns:a16="http://schemas.microsoft.com/office/drawing/2014/main" id="{26272882-5A12-7C0D-690F-85D31897F293}"/>
              </a:ext>
            </a:extLst>
          </p:cNvPr>
          <p:cNvPicPr>
            <a:picLocks noGrp="1" noChangeAspect="1"/>
          </p:cNvPicPr>
          <p:nvPr>
            <p:ph idx="1"/>
          </p:nvPr>
        </p:nvPicPr>
        <p:blipFill>
          <a:blip r:embed="rId3"/>
          <a:stretch>
            <a:fillRect/>
          </a:stretch>
        </p:blipFill>
        <p:spPr>
          <a:xfrm>
            <a:off x="794657" y="640556"/>
            <a:ext cx="1371600" cy="774700"/>
          </a:xfrm>
        </p:spPr>
      </p:pic>
      <p:sp>
        <p:nvSpPr>
          <p:cNvPr id="4" name="Footer Placeholder 3">
            <a:extLst>
              <a:ext uri="{FF2B5EF4-FFF2-40B4-BE49-F238E27FC236}">
                <a16:creationId xmlns:a16="http://schemas.microsoft.com/office/drawing/2014/main" id="{58CC39BC-81A0-C4B2-5C1F-33FD24566CB9}"/>
              </a:ext>
            </a:extLst>
          </p:cNvPr>
          <p:cNvSpPr>
            <a:spLocks noGrp="1"/>
          </p:cNvSpPr>
          <p:nvPr>
            <p:ph type="ftr" sz="quarter" idx="11"/>
          </p:nvPr>
        </p:nvSpPr>
        <p:spPr>
          <a:xfrm>
            <a:off x="838200" y="6344173"/>
            <a:ext cx="4114800" cy="365125"/>
          </a:xfrm>
        </p:spPr>
        <p:txBody>
          <a:bodyPr/>
          <a:lstStyle/>
          <a:p>
            <a:pPr algn="l"/>
            <a:r>
              <a:rPr lang="en-US" dirty="0"/>
              <a:t>TRCSS/mjf </a:t>
            </a:r>
          </a:p>
        </p:txBody>
      </p:sp>
      <p:sp>
        <p:nvSpPr>
          <p:cNvPr id="5" name="Slide Number Placeholder 4">
            <a:extLst>
              <a:ext uri="{FF2B5EF4-FFF2-40B4-BE49-F238E27FC236}">
                <a16:creationId xmlns:a16="http://schemas.microsoft.com/office/drawing/2014/main" id="{7A217DBD-2376-3A8C-0E05-31DCDA1169F6}"/>
              </a:ext>
            </a:extLst>
          </p:cNvPr>
          <p:cNvSpPr>
            <a:spLocks noGrp="1"/>
          </p:cNvSpPr>
          <p:nvPr>
            <p:ph type="sldNum" sz="quarter" idx="12"/>
          </p:nvPr>
        </p:nvSpPr>
        <p:spPr/>
        <p:txBody>
          <a:bodyPr/>
          <a:lstStyle/>
          <a:p>
            <a:fld id="{9583F976-730C-1246-B1AB-9F966C4D8E1A}" type="slidenum">
              <a:rPr lang="en-US" smtClean="0"/>
              <a:t>13</a:t>
            </a:fld>
            <a:endParaRPr lang="en-US" dirty="0"/>
          </a:p>
        </p:txBody>
      </p:sp>
      <p:pic>
        <p:nvPicPr>
          <p:cNvPr id="10" name="Picture 9">
            <a:extLst>
              <a:ext uri="{FF2B5EF4-FFF2-40B4-BE49-F238E27FC236}">
                <a16:creationId xmlns:a16="http://schemas.microsoft.com/office/drawing/2014/main" id="{7C95243C-D845-B108-23A9-FF35A6750F25}"/>
              </a:ext>
            </a:extLst>
          </p:cNvPr>
          <p:cNvPicPr>
            <a:picLocks noChangeAspect="1"/>
          </p:cNvPicPr>
          <p:nvPr/>
        </p:nvPicPr>
        <p:blipFill>
          <a:blip r:embed="rId4"/>
          <a:stretch>
            <a:fillRect/>
          </a:stretch>
        </p:blipFill>
        <p:spPr>
          <a:xfrm>
            <a:off x="371474" y="1443235"/>
            <a:ext cx="11172825" cy="4913116"/>
          </a:xfrm>
          <a:prstGeom prst="rect">
            <a:avLst/>
          </a:prstGeom>
        </p:spPr>
      </p:pic>
    </p:spTree>
    <p:extLst>
      <p:ext uri="{BB962C8B-B14F-4D97-AF65-F5344CB8AC3E}">
        <p14:creationId xmlns:p14="http://schemas.microsoft.com/office/powerpoint/2010/main" val="1475503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B58F-8706-7DA9-2C44-B4DC777D1818}"/>
              </a:ext>
            </a:extLst>
          </p:cNvPr>
          <p:cNvSpPr>
            <a:spLocks noGrp="1"/>
          </p:cNvSpPr>
          <p:nvPr>
            <p:ph type="title"/>
          </p:nvPr>
        </p:nvSpPr>
        <p:spPr>
          <a:xfrm>
            <a:off x="794658" y="365125"/>
            <a:ext cx="10559142" cy="1325563"/>
          </a:xfrm>
        </p:spPr>
        <p:txBody>
          <a:bodyPr>
            <a:normAutofit/>
          </a:bodyPr>
          <a:lstStyle/>
          <a:p>
            <a:pPr>
              <a:tabLst>
                <a:tab pos="9253538" algn="r"/>
              </a:tabLst>
            </a:pPr>
            <a:r>
              <a:rPr lang="en-US" sz="3200" b="1" dirty="0">
                <a:solidFill>
                  <a:srgbClr val="00B0F0"/>
                </a:solidFill>
                <a:latin typeface="Chalkboard" panose="03050602040202020205" pitchFamily="66" charset="77"/>
              </a:rPr>
              <a:t>	TEXAS SolSmart Cities</a:t>
            </a:r>
          </a:p>
        </p:txBody>
      </p:sp>
      <p:pic>
        <p:nvPicPr>
          <p:cNvPr id="8" name="Content Placeholder 7">
            <a:extLst>
              <a:ext uri="{FF2B5EF4-FFF2-40B4-BE49-F238E27FC236}">
                <a16:creationId xmlns:a16="http://schemas.microsoft.com/office/drawing/2014/main" id="{26272882-5A12-7C0D-690F-85D31897F293}"/>
              </a:ext>
            </a:extLst>
          </p:cNvPr>
          <p:cNvPicPr>
            <a:picLocks noGrp="1" noChangeAspect="1"/>
          </p:cNvPicPr>
          <p:nvPr>
            <p:ph idx="1"/>
          </p:nvPr>
        </p:nvPicPr>
        <p:blipFill>
          <a:blip r:embed="rId3"/>
          <a:stretch>
            <a:fillRect/>
          </a:stretch>
        </p:blipFill>
        <p:spPr>
          <a:xfrm>
            <a:off x="1750741" y="620446"/>
            <a:ext cx="1371600" cy="774700"/>
          </a:xfrm>
        </p:spPr>
      </p:pic>
      <p:sp>
        <p:nvSpPr>
          <p:cNvPr id="4" name="Footer Placeholder 3">
            <a:extLst>
              <a:ext uri="{FF2B5EF4-FFF2-40B4-BE49-F238E27FC236}">
                <a16:creationId xmlns:a16="http://schemas.microsoft.com/office/drawing/2014/main" id="{58CC39BC-81A0-C4B2-5C1F-33FD24566CB9}"/>
              </a:ext>
            </a:extLst>
          </p:cNvPr>
          <p:cNvSpPr>
            <a:spLocks noGrp="1"/>
          </p:cNvSpPr>
          <p:nvPr>
            <p:ph type="ftr" sz="quarter" idx="11"/>
          </p:nvPr>
        </p:nvSpPr>
        <p:spPr>
          <a:xfrm>
            <a:off x="838200" y="6344173"/>
            <a:ext cx="4114800" cy="365125"/>
          </a:xfrm>
        </p:spPr>
        <p:txBody>
          <a:bodyPr/>
          <a:lstStyle/>
          <a:p>
            <a:pPr algn="l"/>
            <a:r>
              <a:rPr lang="en-US" dirty="0"/>
              <a:t>TRCSS/mjf </a:t>
            </a:r>
          </a:p>
        </p:txBody>
      </p:sp>
      <p:sp>
        <p:nvSpPr>
          <p:cNvPr id="5" name="Slide Number Placeholder 4">
            <a:extLst>
              <a:ext uri="{FF2B5EF4-FFF2-40B4-BE49-F238E27FC236}">
                <a16:creationId xmlns:a16="http://schemas.microsoft.com/office/drawing/2014/main" id="{7A217DBD-2376-3A8C-0E05-31DCDA1169F6}"/>
              </a:ext>
            </a:extLst>
          </p:cNvPr>
          <p:cNvSpPr>
            <a:spLocks noGrp="1"/>
          </p:cNvSpPr>
          <p:nvPr>
            <p:ph type="sldNum" sz="quarter" idx="12"/>
          </p:nvPr>
        </p:nvSpPr>
        <p:spPr/>
        <p:txBody>
          <a:bodyPr/>
          <a:lstStyle/>
          <a:p>
            <a:fld id="{9583F976-730C-1246-B1AB-9F966C4D8E1A}" type="slidenum">
              <a:rPr lang="en-US" smtClean="0"/>
              <a:t>14</a:t>
            </a:fld>
            <a:endParaRPr lang="en-US" dirty="0"/>
          </a:p>
        </p:txBody>
      </p:sp>
      <p:graphicFrame>
        <p:nvGraphicFramePr>
          <p:cNvPr id="3" name="Table 2">
            <a:extLst>
              <a:ext uri="{FF2B5EF4-FFF2-40B4-BE49-F238E27FC236}">
                <a16:creationId xmlns:a16="http://schemas.microsoft.com/office/drawing/2014/main" id="{337B3A06-3984-7060-0B53-E4DFCDE6A138}"/>
              </a:ext>
            </a:extLst>
          </p:cNvPr>
          <p:cNvGraphicFramePr>
            <a:graphicFrameLocks noGrp="1"/>
          </p:cNvGraphicFramePr>
          <p:nvPr>
            <p:extLst>
              <p:ext uri="{D42A27DB-BD31-4B8C-83A1-F6EECF244321}">
                <p14:modId xmlns:p14="http://schemas.microsoft.com/office/powerpoint/2010/main" val="1841257668"/>
              </p:ext>
            </p:extLst>
          </p:nvPr>
        </p:nvGraphicFramePr>
        <p:xfrm>
          <a:off x="1750741" y="1395146"/>
          <a:ext cx="8441474" cy="5143766"/>
        </p:xfrm>
        <a:graphic>
          <a:graphicData uri="http://schemas.openxmlformats.org/drawingml/2006/table">
            <a:tbl>
              <a:tblPr>
                <a:tableStyleId>{5C22544A-7EE6-4342-B048-85BDC9FD1C3A}</a:tableStyleId>
              </a:tblPr>
              <a:tblGrid>
                <a:gridCol w="5973440">
                  <a:extLst>
                    <a:ext uri="{9D8B030D-6E8A-4147-A177-3AD203B41FA5}">
                      <a16:colId xmlns:a16="http://schemas.microsoft.com/office/drawing/2014/main" val="309152174"/>
                    </a:ext>
                  </a:extLst>
                </a:gridCol>
                <a:gridCol w="1624457">
                  <a:extLst>
                    <a:ext uri="{9D8B030D-6E8A-4147-A177-3AD203B41FA5}">
                      <a16:colId xmlns:a16="http://schemas.microsoft.com/office/drawing/2014/main" val="118044563"/>
                    </a:ext>
                  </a:extLst>
                </a:gridCol>
                <a:gridCol w="843577">
                  <a:extLst>
                    <a:ext uri="{9D8B030D-6E8A-4147-A177-3AD203B41FA5}">
                      <a16:colId xmlns:a16="http://schemas.microsoft.com/office/drawing/2014/main" val="2819316879"/>
                    </a:ext>
                  </a:extLst>
                </a:gridCol>
              </a:tblGrid>
              <a:tr h="478477">
                <a:tc>
                  <a:txBody>
                    <a:bodyPr/>
                    <a:lstStyle/>
                    <a:p>
                      <a:pPr algn="l" fontAlgn="ctr"/>
                      <a:r>
                        <a:rPr lang="en-US" sz="1800" u="none" strike="noStrike" dirty="0">
                          <a:effectLst/>
                          <a:latin typeface="Chalkboard" panose="03050602040202020205" pitchFamily="66" charset="77"/>
                        </a:rPr>
                        <a:t>CITY</a:t>
                      </a:r>
                      <a:endParaRPr lang="en-US" sz="1800" b="1" i="0" u="none" strike="noStrike" dirty="0">
                        <a:solidFill>
                          <a:srgbClr val="000000"/>
                        </a:solidFill>
                        <a:effectLst/>
                        <a:latin typeface="Chalkboard" panose="03050602040202020205" pitchFamily="66" charset="77"/>
                      </a:endParaRPr>
                    </a:p>
                  </a:txBody>
                  <a:tcPr marL="9525" marR="9525" marT="9525" marB="0" anchor="ctr"/>
                </a:tc>
                <a:tc>
                  <a:txBody>
                    <a:bodyPr/>
                    <a:lstStyle/>
                    <a:p>
                      <a:pPr algn="l" fontAlgn="ctr"/>
                      <a:r>
                        <a:rPr lang="en-US" sz="1800" u="none" strike="noStrike" dirty="0">
                          <a:effectLst/>
                          <a:latin typeface="Chalkboard" panose="03050602040202020205" pitchFamily="66" charset="77"/>
                        </a:rPr>
                        <a:t>DESIGNATION</a:t>
                      </a:r>
                      <a:endParaRPr lang="en-US" sz="1800" b="1" i="0" u="none" strike="noStrike" dirty="0">
                        <a:solidFill>
                          <a:srgbClr val="000000"/>
                        </a:solidFill>
                        <a:effectLst/>
                        <a:latin typeface="Chalkboard" panose="03050602040202020205" pitchFamily="66" charset="77"/>
                      </a:endParaRPr>
                    </a:p>
                  </a:txBody>
                  <a:tcPr marL="9525" marR="9525" marT="9525" marB="0" anchor="ctr"/>
                </a:tc>
                <a:tc>
                  <a:txBody>
                    <a:bodyPr/>
                    <a:lstStyle/>
                    <a:p>
                      <a:pPr algn="l" fontAlgn="ctr"/>
                      <a:r>
                        <a:rPr lang="en-US" sz="1800" u="none" strike="noStrike" dirty="0">
                          <a:effectLst/>
                          <a:latin typeface="Chalkboard" panose="03050602040202020205" pitchFamily="66" charset="77"/>
                        </a:rPr>
                        <a:t>YEAR</a:t>
                      </a:r>
                      <a:endParaRPr lang="en-US" sz="1800" b="1" i="0" u="none" strike="noStrike" dirty="0">
                        <a:solidFill>
                          <a:srgbClr val="000000"/>
                        </a:solidFill>
                        <a:effectLst/>
                        <a:latin typeface="Chalkboard" panose="03050602040202020205" pitchFamily="66" charset="77"/>
                      </a:endParaRPr>
                    </a:p>
                  </a:txBody>
                  <a:tcPr marL="9525" marR="9525" marT="9525" marB="0" anchor="ctr"/>
                </a:tc>
                <a:extLst>
                  <a:ext uri="{0D108BD9-81ED-4DB2-BD59-A6C34878D82A}">
                    <a16:rowId xmlns:a16="http://schemas.microsoft.com/office/drawing/2014/main" val="826888594"/>
                  </a:ext>
                </a:extLst>
              </a:tr>
              <a:tr h="242919">
                <a:tc>
                  <a:txBody>
                    <a:bodyPr/>
                    <a:lstStyle/>
                    <a:p>
                      <a:pPr algn="l" fontAlgn="ctr"/>
                      <a:r>
                        <a:rPr lang="en-US" sz="1800" u="none" strike="noStrike" dirty="0">
                          <a:solidFill>
                            <a:srgbClr val="FF0000"/>
                          </a:solidFill>
                          <a:effectLst/>
                          <a:latin typeface="Chalkboard" panose="03050602040202020205" pitchFamily="66" charset="77"/>
                          <a:hlinkClick r:id="rId4">
                            <a:extLst>
                              <a:ext uri="{A12FA001-AC4F-418D-AE19-62706E023703}">
                                <ahyp:hlinkClr xmlns:ahyp="http://schemas.microsoft.com/office/drawing/2018/hyperlinkcolor" val="tx"/>
                              </a:ext>
                            </a:extLst>
                          </a:hlinkClick>
                        </a:rPr>
                        <a:t>Plano, TX</a:t>
                      </a:r>
                      <a:endParaRPr lang="en-US" sz="1800" b="0" i="0" u="none" strike="noStrike" dirty="0">
                        <a:solidFill>
                          <a:srgbClr val="FF0000"/>
                        </a:solidFill>
                        <a:effectLst/>
                        <a:latin typeface="Chalkboard" panose="03050602040202020205" pitchFamily="66" charset="77"/>
                      </a:endParaRPr>
                    </a:p>
                  </a:txBody>
                  <a:tcPr marL="9525" marR="9525" marT="9525" marB="0" anchor="ctr"/>
                </a:tc>
                <a:tc>
                  <a:txBody>
                    <a:bodyPr/>
                    <a:lstStyle/>
                    <a:p>
                      <a:pPr algn="l" fontAlgn="ctr"/>
                      <a:r>
                        <a:rPr lang="en-US" sz="1800" u="none" strike="noStrike" dirty="0">
                          <a:effectLst/>
                          <a:latin typeface="Chalkboard" panose="03050602040202020205" pitchFamily="66" charset="77"/>
                        </a:rPr>
                        <a:t>BRONZE</a:t>
                      </a:r>
                      <a:endParaRPr lang="en-US" sz="1800" b="0" i="0" u="none" strike="noStrike" dirty="0">
                        <a:solidFill>
                          <a:srgbClr val="444444"/>
                        </a:solidFill>
                        <a:effectLst/>
                        <a:latin typeface="Chalkboard" panose="03050602040202020205" pitchFamily="66" charset="77"/>
                      </a:endParaRPr>
                    </a:p>
                  </a:txBody>
                  <a:tcPr marL="9525" marR="9525" marT="9525" marB="0" anchor="ctr"/>
                </a:tc>
                <a:tc>
                  <a:txBody>
                    <a:bodyPr/>
                    <a:lstStyle/>
                    <a:p>
                      <a:pPr algn="r" fontAlgn="ctr"/>
                      <a:r>
                        <a:rPr lang="en-US" sz="1800" u="none" strike="noStrike" dirty="0">
                          <a:effectLst/>
                          <a:latin typeface="Chalkboard" panose="03050602040202020205" pitchFamily="66" charset="77"/>
                        </a:rPr>
                        <a:t>2017</a:t>
                      </a:r>
                      <a:endParaRPr lang="en-US" sz="1800" b="0" i="0" u="none" strike="noStrike" dirty="0">
                        <a:solidFill>
                          <a:srgbClr val="444444"/>
                        </a:solidFill>
                        <a:effectLst/>
                        <a:latin typeface="Chalkboard" panose="03050602040202020205" pitchFamily="66" charset="77"/>
                      </a:endParaRPr>
                    </a:p>
                  </a:txBody>
                  <a:tcPr marL="9525" marR="9525" marT="9525" marB="0" anchor="ctr"/>
                </a:tc>
                <a:extLst>
                  <a:ext uri="{0D108BD9-81ED-4DB2-BD59-A6C34878D82A}">
                    <a16:rowId xmlns:a16="http://schemas.microsoft.com/office/drawing/2014/main" val="486314426"/>
                  </a:ext>
                </a:extLst>
              </a:tr>
              <a:tr h="242919">
                <a:tc>
                  <a:txBody>
                    <a:bodyPr/>
                    <a:lstStyle/>
                    <a:p>
                      <a:pPr algn="l" fontAlgn="ctr"/>
                      <a:r>
                        <a:rPr lang="en-US" sz="1800" u="none" strike="noStrike" dirty="0">
                          <a:solidFill>
                            <a:srgbClr val="FF0000"/>
                          </a:solidFill>
                          <a:effectLst/>
                          <a:latin typeface="Chalkboard" panose="03050602040202020205" pitchFamily="66" charset="77"/>
                          <a:hlinkClick r:id="rId5">
                            <a:extLst>
                              <a:ext uri="{A12FA001-AC4F-418D-AE19-62706E023703}">
                                <ahyp:hlinkClr xmlns:ahyp="http://schemas.microsoft.com/office/drawing/2018/hyperlinkcolor" val="tx"/>
                              </a:ext>
                            </a:extLst>
                          </a:hlinkClick>
                        </a:rPr>
                        <a:t>Lewisville, TX</a:t>
                      </a:r>
                      <a:endParaRPr lang="en-US" sz="1800" b="0" i="0" u="none" strike="noStrike" dirty="0">
                        <a:solidFill>
                          <a:srgbClr val="FF0000"/>
                        </a:solidFill>
                        <a:effectLst/>
                        <a:latin typeface="Chalkboard" panose="03050602040202020205" pitchFamily="66" charset="77"/>
                      </a:endParaRPr>
                    </a:p>
                  </a:txBody>
                  <a:tcPr marL="9525" marR="9525" marT="9525" marB="0" anchor="ctr"/>
                </a:tc>
                <a:tc>
                  <a:txBody>
                    <a:bodyPr/>
                    <a:lstStyle/>
                    <a:p>
                      <a:pPr algn="l" fontAlgn="ctr"/>
                      <a:r>
                        <a:rPr lang="en-US" sz="1800" u="none" strike="noStrike" dirty="0">
                          <a:effectLst/>
                          <a:latin typeface="Chalkboard" panose="03050602040202020205" pitchFamily="66" charset="77"/>
                        </a:rPr>
                        <a:t>BRONZE</a:t>
                      </a:r>
                      <a:endParaRPr lang="en-US" sz="1800" b="0" i="0" u="none" strike="noStrike" dirty="0">
                        <a:solidFill>
                          <a:srgbClr val="444444"/>
                        </a:solidFill>
                        <a:effectLst/>
                        <a:latin typeface="Chalkboard" panose="03050602040202020205" pitchFamily="66" charset="77"/>
                      </a:endParaRPr>
                    </a:p>
                  </a:txBody>
                  <a:tcPr marL="9525" marR="9525" marT="9525" marB="0" anchor="ctr"/>
                </a:tc>
                <a:tc>
                  <a:txBody>
                    <a:bodyPr/>
                    <a:lstStyle/>
                    <a:p>
                      <a:pPr algn="r" fontAlgn="ctr"/>
                      <a:r>
                        <a:rPr lang="en-US" sz="1800" u="none" strike="noStrike" dirty="0">
                          <a:effectLst/>
                          <a:latin typeface="Chalkboard" panose="03050602040202020205" pitchFamily="66" charset="77"/>
                        </a:rPr>
                        <a:t>2018</a:t>
                      </a:r>
                      <a:endParaRPr lang="en-US" sz="1800" b="0" i="0" u="none" strike="noStrike" dirty="0">
                        <a:solidFill>
                          <a:srgbClr val="444444"/>
                        </a:solidFill>
                        <a:effectLst/>
                        <a:latin typeface="Chalkboard" panose="03050602040202020205" pitchFamily="66" charset="77"/>
                      </a:endParaRPr>
                    </a:p>
                  </a:txBody>
                  <a:tcPr marL="9525" marR="9525" marT="9525" marB="0" anchor="ctr"/>
                </a:tc>
                <a:extLst>
                  <a:ext uri="{0D108BD9-81ED-4DB2-BD59-A6C34878D82A}">
                    <a16:rowId xmlns:a16="http://schemas.microsoft.com/office/drawing/2014/main" val="246361774"/>
                  </a:ext>
                </a:extLst>
              </a:tr>
              <a:tr h="242919">
                <a:tc>
                  <a:txBody>
                    <a:bodyPr/>
                    <a:lstStyle/>
                    <a:p>
                      <a:pPr algn="l" fontAlgn="ctr"/>
                      <a:r>
                        <a:rPr lang="en-US" sz="1800" u="none" strike="noStrike" dirty="0">
                          <a:effectLst/>
                          <a:latin typeface="Chalkboard" panose="03050602040202020205" pitchFamily="66" charset="77"/>
                          <a:hlinkClick r:id="rId6"/>
                        </a:rPr>
                        <a:t>Smithville, TX</a:t>
                      </a:r>
                      <a:endParaRPr lang="en-US" sz="1800" b="0" i="0" u="none" strike="noStrike" dirty="0">
                        <a:solidFill>
                          <a:srgbClr val="000000"/>
                        </a:solidFill>
                        <a:effectLst/>
                        <a:latin typeface="Chalkboard" panose="03050602040202020205" pitchFamily="66" charset="77"/>
                      </a:endParaRPr>
                    </a:p>
                  </a:txBody>
                  <a:tcPr marL="9525" marR="9525" marT="9525" marB="0" anchor="ctr"/>
                </a:tc>
                <a:tc>
                  <a:txBody>
                    <a:bodyPr/>
                    <a:lstStyle/>
                    <a:p>
                      <a:pPr algn="l" fontAlgn="ctr"/>
                      <a:r>
                        <a:rPr lang="en-US" sz="1800" u="none" strike="noStrike" dirty="0">
                          <a:effectLst/>
                          <a:latin typeface="Chalkboard" panose="03050602040202020205" pitchFamily="66" charset="77"/>
                        </a:rPr>
                        <a:t>BRONZE</a:t>
                      </a:r>
                      <a:endParaRPr lang="en-US" sz="1800" b="0" i="0" u="none" strike="noStrike" dirty="0">
                        <a:solidFill>
                          <a:srgbClr val="000000"/>
                        </a:solidFill>
                        <a:effectLst/>
                        <a:latin typeface="Chalkboard" panose="03050602040202020205" pitchFamily="66" charset="77"/>
                      </a:endParaRPr>
                    </a:p>
                  </a:txBody>
                  <a:tcPr marL="9525" marR="9525" marT="9525" marB="0" anchor="ctr"/>
                </a:tc>
                <a:tc>
                  <a:txBody>
                    <a:bodyPr/>
                    <a:lstStyle/>
                    <a:p>
                      <a:pPr algn="r" fontAlgn="ctr"/>
                      <a:r>
                        <a:rPr lang="en-US" sz="1800" u="none" strike="noStrike" dirty="0">
                          <a:effectLst/>
                          <a:latin typeface="Chalkboard" panose="03050602040202020205" pitchFamily="66" charset="77"/>
                        </a:rPr>
                        <a:t>2019</a:t>
                      </a:r>
                      <a:endParaRPr lang="en-US" sz="1800" b="0" i="0" u="none" strike="noStrike" dirty="0">
                        <a:solidFill>
                          <a:srgbClr val="000000"/>
                        </a:solidFill>
                        <a:effectLst/>
                        <a:latin typeface="Chalkboard" panose="03050602040202020205" pitchFamily="66" charset="77"/>
                      </a:endParaRPr>
                    </a:p>
                  </a:txBody>
                  <a:tcPr marL="9525" marR="9525" marT="9525" marB="0" anchor="ctr"/>
                </a:tc>
                <a:extLst>
                  <a:ext uri="{0D108BD9-81ED-4DB2-BD59-A6C34878D82A}">
                    <a16:rowId xmlns:a16="http://schemas.microsoft.com/office/drawing/2014/main" val="611445531"/>
                  </a:ext>
                </a:extLst>
              </a:tr>
              <a:tr h="242919">
                <a:tc>
                  <a:txBody>
                    <a:bodyPr/>
                    <a:lstStyle/>
                    <a:p>
                      <a:pPr algn="l" fontAlgn="ctr"/>
                      <a:r>
                        <a:rPr lang="en-US" sz="1800" u="none" strike="noStrike" dirty="0">
                          <a:solidFill>
                            <a:srgbClr val="FF0000"/>
                          </a:solidFill>
                          <a:effectLst/>
                          <a:latin typeface="Chalkboard" panose="03050602040202020205" pitchFamily="66" charset="77"/>
                          <a:hlinkClick r:id="rId7">
                            <a:extLst>
                              <a:ext uri="{A12FA001-AC4F-418D-AE19-62706E023703}">
                                <ahyp:hlinkClr xmlns:ahyp="http://schemas.microsoft.com/office/drawing/2018/hyperlinkcolor" val="tx"/>
                              </a:ext>
                            </a:extLst>
                          </a:hlinkClick>
                        </a:rPr>
                        <a:t>North Central Texas Council of Governments, TX</a:t>
                      </a:r>
                      <a:endParaRPr lang="en-US" sz="1800" b="0" i="0" u="none" strike="noStrike" dirty="0">
                        <a:solidFill>
                          <a:srgbClr val="FF0000"/>
                        </a:solidFill>
                        <a:effectLst/>
                        <a:latin typeface="Chalkboard" panose="03050602040202020205" pitchFamily="66" charset="77"/>
                      </a:endParaRPr>
                    </a:p>
                  </a:txBody>
                  <a:tcPr marL="9525" marR="9525" marT="9525" marB="0" anchor="ctr"/>
                </a:tc>
                <a:tc>
                  <a:txBody>
                    <a:bodyPr/>
                    <a:lstStyle/>
                    <a:p>
                      <a:pPr algn="l" fontAlgn="ctr"/>
                      <a:r>
                        <a:rPr lang="en-US" sz="1800" u="none" strike="noStrike" dirty="0">
                          <a:effectLst/>
                          <a:latin typeface="Chalkboard" panose="03050602040202020205" pitchFamily="66" charset="77"/>
                        </a:rPr>
                        <a:t>BRONZE</a:t>
                      </a:r>
                      <a:endParaRPr lang="en-US" sz="1800" b="0" i="0" u="none" strike="noStrike" dirty="0">
                        <a:solidFill>
                          <a:srgbClr val="444444"/>
                        </a:solidFill>
                        <a:effectLst/>
                        <a:latin typeface="Chalkboard" panose="03050602040202020205" pitchFamily="66" charset="77"/>
                      </a:endParaRPr>
                    </a:p>
                  </a:txBody>
                  <a:tcPr marL="9525" marR="9525" marT="9525" marB="0" anchor="ctr"/>
                </a:tc>
                <a:tc>
                  <a:txBody>
                    <a:bodyPr/>
                    <a:lstStyle/>
                    <a:p>
                      <a:pPr algn="r" fontAlgn="ctr"/>
                      <a:r>
                        <a:rPr lang="en-US" sz="1800" u="none" strike="noStrike" dirty="0">
                          <a:effectLst/>
                          <a:latin typeface="Chalkboard" panose="03050602040202020205" pitchFamily="66" charset="77"/>
                        </a:rPr>
                        <a:t>2020</a:t>
                      </a:r>
                      <a:endParaRPr lang="en-US" sz="1800" b="0" i="0" u="none" strike="noStrike" dirty="0">
                        <a:solidFill>
                          <a:srgbClr val="444444"/>
                        </a:solidFill>
                        <a:effectLst/>
                        <a:latin typeface="Chalkboard" panose="03050602040202020205" pitchFamily="66" charset="77"/>
                      </a:endParaRPr>
                    </a:p>
                  </a:txBody>
                  <a:tcPr marL="9525" marR="9525" marT="9525" marB="0" anchor="ctr"/>
                </a:tc>
                <a:extLst>
                  <a:ext uri="{0D108BD9-81ED-4DB2-BD59-A6C34878D82A}">
                    <a16:rowId xmlns:a16="http://schemas.microsoft.com/office/drawing/2014/main" val="2116110478"/>
                  </a:ext>
                </a:extLst>
              </a:tr>
              <a:tr h="242919">
                <a:tc>
                  <a:txBody>
                    <a:bodyPr/>
                    <a:lstStyle/>
                    <a:p>
                      <a:pPr algn="l" fontAlgn="ctr"/>
                      <a:r>
                        <a:rPr lang="en-US" sz="1800" u="none" strike="noStrike" dirty="0">
                          <a:solidFill>
                            <a:srgbClr val="FF0000"/>
                          </a:solidFill>
                          <a:effectLst/>
                          <a:latin typeface="Chalkboard" panose="03050602040202020205" pitchFamily="66" charset="77"/>
                          <a:hlinkClick r:id="rId8">
                            <a:extLst>
                              <a:ext uri="{A12FA001-AC4F-418D-AE19-62706E023703}">
                                <ahyp:hlinkClr xmlns:ahyp="http://schemas.microsoft.com/office/drawing/2018/hyperlinkcolor" val="tx"/>
                              </a:ext>
                            </a:extLst>
                          </a:hlinkClick>
                        </a:rPr>
                        <a:t>Kennedale, TX</a:t>
                      </a:r>
                      <a:endParaRPr lang="en-US" sz="1800" b="0" i="0" u="none" strike="noStrike" dirty="0">
                        <a:solidFill>
                          <a:srgbClr val="FF0000"/>
                        </a:solidFill>
                        <a:effectLst/>
                        <a:latin typeface="Chalkboard" panose="03050602040202020205" pitchFamily="66" charset="77"/>
                      </a:endParaRPr>
                    </a:p>
                  </a:txBody>
                  <a:tcPr marL="9525" marR="9525" marT="9525" marB="0" anchor="ctr"/>
                </a:tc>
                <a:tc>
                  <a:txBody>
                    <a:bodyPr/>
                    <a:lstStyle/>
                    <a:p>
                      <a:pPr algn="l" fontAlgn="ctr"/>
                      <a:r>
                        <a:rPr lang="en-US" sz="1800" u="none" strike="noStrike" dirty="0">
                          <a:effectLst/>
                          <a:latin typeface="Chalkboard" panose="03050602040202020205" pitchFamily="66" charset="77"/>
                        </a:rPr>
                        <a:t>SILVER</a:t>
                      </a:r>
                      <a:endParaRPr lang="en-US" sz="1800" b="0" i="0" u="none" strike="noStrike" dirty="0">
                        <a:solidFill>
                          <a:srgbClr val="444444"/>
                        </a:solidFill>
                        <a:effectLst/>
                        <a:latin typeface="Chalkboard" panose="03050602040202020205" pitchFamily="66" charset="77"/>
                      </a:endParaRPr>
                    </a:p>
                  </a:txBody>
                  <a:tcPr marL="9525" marR="9525" marT="9525" marB="0" anchor="ctr"/>
                </a:tc>
                <a:tc>
                  <a:txBody>
                    <a:bodyPr/>
                    <a:lstStyle/>
                    <a:p>
                      <a:pPr algn="r" fontAlgn="ctr"/>
                      <a:r>
                        <a:rPr lang="en-US" sz="1800" u="none" strike="noStrike" dirty="0">
                          <a:effectLst/>
                          <a:latin typeface="Chalkboard" panose="03050602040202020205" pitchFamily="66" charset="77"/>
                        </a:rPr>
                        <a:t>2017</a:t>
                      </a:r>
                      <a:endParaRPr lang="en-US" sz="1800" b="0" i="0" u="none" strike="noStrike" dirty="0">
                        <a:solidFill>
                          <a:srgbClr val="444444"/>
                        </a:solidFill>
                        <a:effectLst/>
                        <a:latin typeface="Chalkboard" panose="03050602040202020205" pitchFamily="66" charset="77"/>
                      </a:endParaRPr>
                    </a:p>
                  </a:txBody>
                  <a:tcPr marL="9525" marR="9525" marT="9525" marB="0" anchor="ctr"/>
                </a:tc>
                <a:extLst>
                  <a:ext uri="{0D108BD9-81ED-4DB2-BD59-A6C34878D82A}">
                    <a16:rowId xmlns:a16="http://schemas.microsoft.com/office/drawing/2014/main" val="1968773520"/>
                  </a:ext>
                </a:extLst>
              </a:tr>
              <a:tr h="407614">
                <a:tc>
                  <a:txBody>
                    <a:bodyPr/>
                    <a:lstStyle/>
                    <a:p>
                      <a:pPr algn="l" fontAlgn="ctr"/>
                      <a:r>
                        <a:rPr lang="en-US" sz="1800" u="none" strike="noStrike" dirty="0">
                          <a:effectLst/>
                          <a:latin typeface="Chalkboard" panose="03050602040202020205" pitchFamily="66" charset="77"/>
                          <a:hlinkClick r:id="rId9"/>
                        </a:rPr>
                        <a:t>San Antonio, TX</a:t>
                      </a:r>
                      <a:endParaRPr lang="en-US" sz="1800" b="0" i="0" u="none" strike="noStrike" dirty="0">
                        <a:solidFill>
                          <a:srgbClr val="000000"/>
                        </a:solidFill>
                        <a:effectLst/>
                        <a:latin typeface="Chalkboard" panose="03050602040202020205" pitchFamily="66" charset="77"/>
                      </a:endParaRPr>
                    </a:p>
                  </a:txBody>
                  <a:tcPr marL="9525" marR="9525" marT="9525" marB="0" anchor="ctr"/>
                </a:tc>
                <a:tc>
                  <a:txBody>
                    <a:bodyPr/>
                    <a:lstStyle/>
                    <a:p>
                      <a:pPr algn="l" fontAlgn="ctr"/>
                      <a:r>
                        <a:rPr lang="en-US" sz="1800" u="none" strike="noStrike" dirty="0">
                          <a:effectLst/>
                          <a:latin typeface="Chalkboard" panose="03050602040202020205" pitchFamily="66" charset="77"/>
                        </a:rPr>
                        <a:t>SILVER</a:t>
                      </a:r>
                      <a:endParaRPr lang="en-US" sz="1800" b="0" i="0" u="none" strike="noStrike" dirty="0">
                        <a:solidFill>
                          <a:srgbClr val="444444"/>
                        </a:solidFill>
                        <a:effectLst/>
                        <a:latin typeface="Chalkboard" panose="03050602040202020205" pitchFamily="66" charset="77"/>
                      </a:endParaRPr>
                    </a:p>
                  </a:txBody>
                  <a:tcPr marL="9525" marR="9525" marT="9525" marB="0" anchor="ctr"/>
                </a:tc>
                <a:tc>
                  <a:txBody>
                    <a:bodyPr/>
                    <a:lstStyle/>
                    <a:p>
                      <a:pPr algn="r" fontAlgn="ctr"/>
                      <a:r>
                        <a:rPr lang="en-US" sz="1800" u="none" strike="noStrike" dirty="0">
                          <a:effectLst/>
                          <a:latin typeface="Chalkboard" panose="03050602040202020205" pitchFamily="66" charset="77"/>
                        </a:rPr>
                        <a:t>2017</a:t>
                      </a:r>
                      <a:endParaRPr lang="en-US" sz="1800" b="0" i="0" u="none" strike="noStrike" dirty="0">
                        <a:solidFill>
                          <a:srgbClr val="444444"/>
                        </a:solidFill>
                        <a:effectLst/>
                        <a:latin typeface="Chalkboard" panose="03050602040202020205" pitchFamily="66" charset="77"/>
                      </a:endParaRPr>
                    </a:p>
                  </a:txBody>
                  <a:tcPr marL="9525" marR="9525" marT="9525" marB="0" anchor="ctr"/>
                </a:tc>
                <a:extLst>
                  <a:ext uri="{0D108BD9-81ED-4DB2-BD59-A6C34878D82A}">
                    <a16:rowId xmlns:a16="http://schemas.microsoft.com/office/drawing/2014/main" val="1409799466"/>
                  </a:ext>
                </a:extLst>
              </a:tr>
              <a:tr h="242919">
                <a:tc>
                  <a:txBody>
                    <a:bodyPr/>
                    <a:lstStyle/>
                    <a:p>
                      <a:pPr algn="l" fontAlgn="ctr"/>
                      <a:r>
                        <a:rPr lang="en-US" sz="1800" u="none" strike="noStrike" dirty="0">
                          <a:effectLst/>
                          <a:latin typeface="Chalkboard" panose="03050602040202020205" pitchFamily="66" charset="77"/>
                          <a:hlinkClick r:id="rId10"/>
                        </a:rPr>
                        <a:t>Brownsville, TX</a:t>
                      </a:r>
                      <a:endParaRPr lang="en-US" sz="1800" b="0" i="0" u="none" strike="noStrike" dirty="0">
                        <a:solidFill>
                          <a:srgbClr val="000000"/>
                        </a:solidFill>
                        <a:effectLst/>
                        <a:latin typeface="Chalkboard" panose="03050602040202020205" pitchFamily="66" charset="77"/>
                      </a:endParaRPr>
                    </a:p>
                  </a:txBody>
                  <a:tcPr marL="9525" marR="9525" marT="9525" marB="0" anchor="ctr"/>
                </a:tc>
                <a:tc>
                  <a:txBody>
                    <a:bodyPr/>
                    <a:lstStyle/>
                    <a:p>
                      <a:pPr algn="l" fontAlgn="ctr"/>
                      <a:r>
                        <a:rPr lang="en-US" sz="1800" u="none" strike="noStrike" dirty="0">
                          <a:effectLst/>
                          <a:latin typeface="Chalkboard" panose="03050602040202020205" pitchFamily="66" charset="77"/>
                        </a:rPr>
                        <a:t>SILVER</a:t>
                      </a:r>
                      <a:endParaRPr lang="en-US" sz="1800" b="0" i="0" u="none" strike="noStrike" dirty="0">
                        <a:solidFill>
                          <a:srgbClr val="444444"/>
                        </a:solidFill>
                        <a:effectLst/>
                        <a:latin typeface="Chalkboard" panose="03050602040202020205" pitchFamily="66" charset="77"/>
                      </a:endParaRPr>
                    </a:p>
                  </a:txBody>
                  <a:tcPr marL="9525" marR="9525" marT="9525" marB="0" anchor="ctr"/>
                </a:tc>
                <a:tc>
                  <a:txBody>
                    <a:bodyPr/>
                    <a:lstStyle/>
                    <a:p>
                      <a:pPr algn="r" fontAlgn="ctr"/>
                      <a:r>
                        <a:rPr lang="en-US" sz="1800" u="none" strike="noStrike" dirty="0">
                          <a:effectLst/>
                          <a:latin typeface="Chalkboard" panose="03050602040202020205" pitchFamily="66" charset="77"/>
                        </a:rPr>
                        <a:t>2018</a:t>
                      </a:r>
                      <a:endParaRPr lang="en-US" sz="1800" b="0" i="0" u="none" strike="noStrike" dirty="0">
                        <a:solidFill>
                          <a:srgbClr val="444444"/>
                        </a:solidFill>
                        <a:effectLst/>
                        <a:latin typeface="Chalkboard" panose="03050602040202020205" pitchFamily="66" charset="77"/>
                      </a:endParaRPr>
                    </a:p>
                  </a:txBody>
                  <a:tcPr marL="9525" marR="9525" marT="9525" marB="0" anchor="ctr"/>
                </a:tc>
                <a:extLst>
                  <a:ext uri="{0D108BD9-81ED-4DB2-BD59-A6C34878D82A}">
                    <a16:rowId xmlns:a16="http://schemas.microsoft.com/office/drawing/2014/main" val="1381468271"/>
                  </a:ext>
                </a:extLst>
              </a:tr>
              <a:tr h="242919">
                <a:tc>
                  <a:txBody>
                    <a:bodyPr/>
                    <a:lstStyle/>
                    <a:p>
                      <a:pPr algn="l" fontAlgn="ctr"/>
                      <a:r>
                        <a:rPr lang="en-US" sz="1800" u="none" strike="noStrike" dirty="0">
                          <a:solidFill>
                            <a:srgbClr val="FF0000"/>
                          </a:solidFill>
                          <a:effectLst/>
                          <a:latin typeface="Chalkboard" panose="03050602040202020205" pitchFamily="66" charset="77"/>
                          <a:hlinkClick r:id="rId11">
                            <a:extLst>
                              <a:ext uri="{A12FA001-AC4F-418D-AE19-62706E023703}">
                                <ahyp:hlinkClr xmlns:ahyp="http://schemas.microsoft.com/office/drawing/2018/hyperlinkcolor" val="tx"/>
                              </a:ext>
                            </a:extLst>
                          </a:hlinkClick>
                        </a:rPr>
                        <a:t>Denton, TX</a:t>
                      </a:r>
                      <a:endParaRPr lang="en-US" sz="1800" b="0" i="0" u="none" strike="noStrike" dirty="0">
                        <a:solidFill>
                          <a:srgbClr val="FF0000"/>
                        </a:solidFill>
                        <a:effectLst/>
                        <a:latin typeface="Chalkboard" panose="03050602040202020205" pitchFamily="66" charset="77"/>
                      </a:endParaRPr>
                    </a:p>
                  </a:txBody>
                  <a:tcPr marL="9525" marR="9525" marT="9525" marB="0" anchor="ctr"/>
                </a:tc>
                <a:tc>
                  <a:txBody>
                    <a:bodyPr/>
                    <a:lstStyle/>
                    <a:p>
                      <a:pPr algn="l" fontAlgn="ctr"/>
                      <a:r>
                        <a:rPr lang="en-US" sz="1800" u="none" strike="noStrike" dirty="0">
                          <a:effectLst/>
                          <a:latin typeface="Chalkboard" panose="03050602040202020205" pitchFamily="66" charset="77"/>
                        </a:rPr>
                        <a:t>SILVER</a:t>
                      </a:r>
                      <a:endParaRPr lang="en-US" sz="1800" b="0" i="0" u="none" strike="noStrike" dirty="0">
                        <a:solidFill>
                          <a:srgbClr val="000000"/>
                        </a:solidFill>
                        <a:effectLst/>
                        <a:latin typeface="Chalkboard" panose="03050602040202020205" pitchFamily="66" charset="77"/>
                      </a:endParaRPr>
                    </a:p>
                  </a:txBody>
                  <a:tcPr marL="9525" marR="9525" marT="9525" marB="0" anchor="ctr"/>
                </a:tc>
                <a:tc>
                  <a:txBody>
                    <a:bodyPr/>
                    <a:lstStyle/>
                    <a:p>
                      <a:pPr algn="r" fontAlgn="ctr"/>
                      <a:r>
                        <a:rPr lang="en-US" sz="1800" u="none" strike="noStrike" dirty="0">
                          <a:effectLst/>
                          <a:latin typeface="Chalkboard" panose="03050602040202020205" pitchFamily="66" charset="77"/>
                        </a:rPr>
                        <a:t>2020</a:t>
                      </a:r>
                      <a:endParaRPr lang="en-US" sz="1800" b="0" i="0" u="none" strike="noStrike" dirty="0">
                        <a:solidFill>
                          <a:srgbClr val="000000"/>
                        </a:solidFill>
                        <a:effectLst/>
                        <a:latin typeface="Chalkboard" panose="03050602040202020205" pitchFamily="66" charset="77"/>
                      </a:endParaRPr>
                    </a:p>
                  </a:txBody>
                  <a:tcPr marL="9525" marR="9525" marT="9525" marB="0" anchor="ctr"/>
                </a:tc>
                <a:extLst>
                  <a:ext uri="{0D108BD9-81ED-4DB2-BD59-A6C34878D82A}">
                    <a16:rowId xmlns:a16="http://schemas.microsoft.com/office/drawing/2014/main" val="1494731103"/>
                  </a:ext>
                </a:extLst>
              </a:tr>
              <a:tr h="242919">
                <a:tc>
                  <a:txBody>
                    <a:bodyPr/>
                    <a:lstStyle/>
                    <a:p>
                      <a:pPr algn="l" fontAlgn="ctr"/>
                      <a:r>
                        <a:rPr lang="en-US" sz="1800" u="none" strike="noStrike" dirty="0">
                          <a:effectLst/>
                          <a:latin typeface="Chalkboard" panose="03050602040202020205" pitchFamily="66" charset="77"/>
                          <a:hlinkClick r:id="rId6"/>
                        </a:rPr>
                        <a:t>Smithville, TX</a:t>
                      </a:r>
                      <a:endParaRPr lang="en-US" sz="1800" b="0" i="0" u="none" strike="noStrike" dirty="0">
                        <a:solidFill>
                          <a:srgbClr val="000000"/>
                        </a:solidFill>
                        <a:effectLst/>
                        <a:latin typeface="Chalkboard" panose="03050602040202020205" pitchFamily="66" charset="77"/>
                      </a:endParaRPr>
                    </a:p>
                  </a:txBody>
                  <a:tcPr marL="9525" marR="9525" marT="9525" marB="0" anchor="ctr"/>
                </a:tc>
                <a:tc>
                  <a:txBody>
                    <a:bodyPr/>
                    <a:lstStyle/>
                    <a:p>
                      <a:pPr algn="l" fontAlgn="ctr"/>
                      <a:r>
                        <a:rPr lang="en-US" sz="1800" u="none" strike="noStrike" dirty="0">
                          <a:effectLst/>
                          <a:latin typeface="Chalkboard" panose="03050602040202020205" pitchFamily="66" charset="77"/>
                        </a:rPr>
                        <a:t>SILVER</a:t>
                      </a:r>
                      <a:endParaRPr lang="en-US" sz="1800" b="0" i="0" u="none" strike="noStrike" dirty="0">
                        <a:solidFill>
                          <a:srgbClr val="444444"/>
                        </a:solidFill>
                        <a:effectLst/>
                        <a:latin typeface="Chalkboard" panose="03050602040202020205" pitchFamily="66" charset="77"/>
                      </a:endParaRPr>
                    </a:p>
                  </a:txBody>
                  <a:tcPr marL="9525" marR="9525" marT="9525" marB="0" anchor="ctr"/>
                </a:tc>
                <a:tc>
                  <a:txBody>
                    <a:bodyPr/>
                    <a:lstStyle/>
                    <a:p>
                      <a:pPr algn="r" fontAlgn="ctr"/>
                      <a:r>
                        <a:rPr lang="en-US" sz="1800" u="none" strike="noStrike" dirty="0">
                          <a:effectLst/>
                          <a:latin typeface="Chalkboard" panose="03050602040202020205" pitchFamily="66" charset="77"/>
                        </a:rPr>
                        <a:t>2021</a:t>
                      </a:r>
                      <a:endParaRPr lang="en-US" sz="1800" b="0" i="0" u="none" strike="noStrike" dirty="0">
                        <a:solidFill>
                          <a:srgbClr val="444444"/>
                        </a:solidFill>
                        <a:effectLst/>
                        <a:latin typeface="Chalkboard" panose="03050602040202020205" pitchFamily="66" charset="77"/>
                      </a:endParaRPr>
                    </a:p>
                  </a:txBody>
                  <a:tcPr marL="9525" marR="9525" marT="9525" marB="0" anchor="ctr"/>
                </a:tc>
                <a:extLst>
                  <a:ext uri="{0D108BD9-81ED-4DB2-BD59-A6C34878D82A}">
                    <a16:rowId xmlns:a16="http://schemas.microsoft.com/office/drawing/2014/main" val="4190688854"/>
                  </a:ext>
                </a:extLst>
              </a:tr>
              <a:tr h="242919">
                <a:tc>
                  <a:txBody>
                    <a:bodyPr/>
                    <a:lstStyle/>
                    <a:p>
                      <a:pPr algn="l" fontAlgn="ctr"/>
                      <a:r>
                        <a:rPr lang="en-US" sz="1800" u="none" strike="noStrike" dirty="0">
                          <a:solidFill>
                            <a:srgbClr val="FF0000"/>
                          </a:solidFill>
                          <a:effectLst/>
                          <a:latin typeface="Chalkboard" panose="03050602040202020205" pitchFamily="66" charset="77"/>
                          <a:hlinkClick r:id="rId12">
                            <a:extLst>
                              <a:ext uri="{A12FA001-AC4F-418D-AE19-62706E023703}">
                                <ahyp:hlinkClr xmlns:ahyp="http://schemas.microsoft.com/office/drawing/2018/hyperlinkcolor" val="tx"/>
                              </a:ext>
                            </a:extLst>
                          </a:hlinkClick>
                        </a:rPr>
                        <a:t>Celina, TX</a:t>
                      </a:r>
                      <a:endParaRPr lang="en-US" sz="1800" b="0" i="0" u="none" strike="noStrike" dirty="0">
                        <a:solidFill>
                          <a:srgbClr val="FF0000"/>
                        </a:solidFill>
                        <a:effectLst/>
                        <a:latin typeface="Chalkboard" panose="03050602040202020205" pitchFamily="66" charset="77"/>
                      </a:endParaRPr>
                    </a:p>
                  </a:txBody>
                  <a:tcPr marL="9525" marR="9525" marT="9525" marB="0" anchor="ctr"/>
                </a:tc>
                <a:tc>
                  <a:txBody>
                    <a:bodyPr/>
                    <a:lstStyle/>
                    <a:p>
                      <a:pPr algn="l" fontAlgn="ctr"/>
                      <a:r>
                        <a:rPr lang="en-US" sz="1800" u="none" strike="noStrike" dirty="0">
                          <a:effectLst/>
                          <a:latin typeface="Chalkboard" panose="03050602040202020205" pitchFamily="66" charset="77"/>
                        </a:rPr>
                        <a:t>SILVER</a:t>
                      </a:r>
                      <a:endParaRPr lang="en-US" sz="1800" b="0" i="0" u="none" strike="noStrike" dirty="0">
                        <a:solidFill>
                          <a:srgbClr val="444444"/>
                        </a:solidFill>
                        <a:effectLst/>
                        <a:latin typeface="Chalkboard" panose="03050602040202020205" pitchFamily="66" charset="77"/>
                      </a:endParaRPr>
                    </a:p>
                  </a:txBody>
                  <a:tcPr marL="9525" marR="9525" marT="9525" marB="0" anchor="ctr"/>
                </a:tc>
                <a:tc>
                  <a:txBody>
                    <a:bodyPr/>
                    <a:lstStyle/>
                    <a:p>
                      <a:pPr algn="r" fontAlgn="ctr"/>
                      <a:r>
                        <a:rPr lang="en-US" sz="1800" u="none" strike="noStrike" dirty="0">
                          <a:effectLst/>
                          <a:latin typeface="Chalkboard" panose="03050602040202020205" pitchFamily="66" charset="77"/>
                        </a:rPr>
                        <a:t>2023</a:t>
                      </a:r>
                      <a:endParaRPr lang="en-US" sz="1800" b="0" i="0" u="none" strike="noStrike" dirty="0">
                        <a:solidFill>
                          <a:srgbClr val="444444"/>
                        </a:solidFill>
                        <a:effectLst/>
                        <a:latin typeface="Chalkboard" panose="03050602040202020205" pitchFamily="66" charset="77"/>
                      </a:endParaRPr>
                    </a:p>
                  </a:txBody>
                  <a:tcPr marL="9525" marR="9525" marT="9525" marB="0" anchor="ctr"/>
                </a:tc>
                <a:extLst>
                  <a:ext uri="{0D108BD9-81ED-4DB2-BD59-A6C34878D82A}">
                    <a16:rowId xmlns:a16="http://schemas.microsoft.com/office/drawing/2014/main" val="917208932"/>
                  </a:ext>
                </a:extLst>
              </a:tr>
              <a:tr h="242919">
                <a:tc>
                  <a:txBody>
                    <a:bodyPr/>
                    <a:lstStyle/>
                    <a:p>
                      <a:pPr algn="l" fontAlgn="ctr"/>
                      <a:r>
                        <a:rPr lang="en-US" sz="1800" u="none" strike="noStrike" dirty="0">
                          <a:effectLst/>
                          <a:latin typeface="Chalkboard" panose="03050602040202020205" pitchFamily="66" charset="77"/>
                          <a:hlinkClick r:id="rId13"/>
                        </a:rPr>
                        <a:t>Harris County, TX</a:t>
                      </a:r>
                      <a:endParaRPr lang="en-US" sz="1800" b="0" i="0" u="none" strike="noStrike" dirty="0">
                        <a:solidFill>
                          <a:srgbClr val="000000"/>
                        </a:solidFill>
                        <a:effectLst/>
                        <a:latin typeface="Chalkboard" panose="03050602040202020205" pitchFamily="66" charset="77"/>
                      </a:endParaRPr>
                    </a:p>
                  </a:txBody>
                  <a:tcPr marL="9525" marR="9525" marT="9525" marB="0" anchor="ctr"/>
                </a:tc>
                <a:tc>
                  <a:txBody>
                    <a:bodyPr/>
                    <a:lstStyle/>
                    <a:p>
                      <a:pPr algn="l" fontAlgn="ctr"/>
                      <a:r>
                        <a:rPr lang="en-US" sz="1800" u="none" strike="noStrike" dirty="0">
                          <a:effectLst/>
                          <a:latin typeface="Chalkboard" panose="03050602040202020205" pitchFamily="66" charset="77"/>
                        </a:rPr>
                        <a:t>SILVER</a:t>
                      </a:r>
                      <a:endParaRPr lang="en-US" sz="1800" b="0" i="0" u="none" strike="noStrike" dirty="0">
                        <a:solidFill>
                          <a:srgbClr val="444444"/>
                        </a:solidFill>
                        <a:effectLst/>
                        <a:latin typeface="Chalkboard" panose="03050602040202020205" pitchFamily="66" charset="77"/>
                      </a:endParaRPr>
                    </a:p>
                  </a:txBody>
                  <a:tcPr marL="9525" marR="9525" marT="9525" marB="0" anchor="ctr"/>
                </a:tc>
                <a:tc>
                  <a:txBody>
                    <a:bodyPr/>
                    <a:lstStyle/>
                    <a:p>
                      <a:pPr algn="r" fontAlgn="ctr"/>
                      <a:r>
                        <a:rPr lang="en-US" sz="1800" u="none" strike="noStrike" dirty="0">
                          <a:effectLst/>
                          <a:latin typeface="Chalkboard" panose="03050602040202020205" pitchFamily="66" charset="77"/>
                        </a:rPr>
                        <a:t>2023</a:t>
                      </a:r>
                      <a:endParaRPr lang="en-US" sz="1800" b="0" i="0" u="none" strike="noStrike" dirty="0">
                        <a:solidFill>
                          <a:srgbClr val="444444"/>
                        </a:solidFill>
                        <a:effectLst/>
                        <a:latin typeface="Chalkboard" panose="03050602040202020205" pitchFamily="66" charset="77"/>
                      </a:endParaRPr>
                    </a:p>
                  </a:txBody>
                  <a:tcPr marL="9525" marR="9525" marT="9525" marB="0" anchor="ctr"/>
                </a:tc>
                <a:extLst>
                  <a:ext uri="{0D108BD9-81ED-4DB2-BD59-A6C34878D82A}">
                    <a16:rowId xmlns:a16="http://schemas.microsoft.com/office/drawing/2014/main" val="468104371"/>
                  </a:ext>
                </a:extLst>
              </a:tr>
              <a:tr h="242919">
                <a:tc>
                  <a:txBody>
                    <a:bodyPr/>
                    <a:lstStyle/>
                    <a:p>
                      <a:pPr algn="l" fontAlgn="ctr"/>
                      <a:r>
                        <a:rPr lang="en-US" sz="1800" u="none" strike="noStrike" dirty="0">
                          <a:effectLst/>
                          <a:latin typeface="Chalkboard" panose="03050602040202020205" pitchFamily="66" charset="77"/>
                          <a:hlinkClick r:id="rId14"/>
                        </a:rPr>
                        <a:t>Austin, TX</a:t>
                      </a:r>
                      <a:endParaRPr lang="en-US" sz="1800" b="0" i="0" u="none" strike="noStrike" dirty="0">
                        <a:solidFill>
                          <a:srgbClr val="000000"/>
                        </a:solidFill>
                        <a:effectLst/>
                        <a:latin typeface="Chalkboard" panose="03050602040202020205" pitchFamily="66" charset="77"/>
                      </a:endParaRPr>
                    </a:p>
                  </a:txBody>
                  <a:tcPr marL="9525" marR="9525" marT="9525" marB="0" anchor="ctr"/>
                </a:tc>
                <a:tc>
                  <a:txBody>
                    <a:bodyPr/>
                    <a:lstStyle/>
                    <a:p>
                      <a:pPr algn="l" fontAlgn="ctr"/>
                      <a:r>
                        <a:rPr lang="en-US" sz="1800" u="none" strike="noStrike" dirty="0">
                          <a:effectLst/>
                          <a:latin typeface="Chalkboard" panose="03050602040202020205" pitchFamily="66" charset="77"/>
                        </a:rPr>
                        <a:t>GOLD</a:t>
                      </a:r>
                      <a:endParaRPr lang="en-US" sz="1800" b="0" i="0" u="none" strike="noStrike" dirty="0">
                        <a:solidFill>
                          <a:srgbClr val="444444"/>
                        </a:solidFill>
                        <a:effectLst/>
                        <a:latin typeface="Chalkboard" panose="03050602040202020205" pitchFamily="66" charset="77"/>
                      </a:endParaRPr>
                    </a:p>
                  </a:txBody>
                  <a:tcPr marL="9525" marR="9525" marT="9525" marB="0" anchor="ctr"/>
                </a:tc>
                <a:tc>
                  <a:txBody>
                    <a:bodyPr/>
                    <a:lstStyle/>
                    <a:p>
                      <a:pPr algn="r" fontAlgn="ctr"/>
                      <a:r>
                        <a:rPr lang="en-US" sz="1800" u="none" strike="noStrike" dirty="0">
                          <a:effectLst/>
                          <a:latin typeface="Chalkboard" panose="03050602040202020205" pitchFamily="66" charset="77"/>
                        </a:rPr>
                        <a:t>2016</a:t>
                      </a:r>
                      <a:endParaRPr lang="en-US" sz="1800" b="0" i="0" u="none" strike="noStrike" dirty="0">
                        <a:solidFill>
                          <a:srgbClr val="444444"/>
                        </a:solidFill>
                        <a:effectLst/>
                        <a:latin typeface="Chalkboard" panose="03050602040202020205" pitchFamily="66" charset="77"/>
                      </a:endParaRPr>
                    </a:p>
                  </a:txBody>
                  <a:tcPr marL="9525" marR="9525" marT="9525" marB="0" anchor="ctr"/>
                </a:tc>
                <a:extLst>
                  <a:ext uri="{0D108BD9-81ED-4DB2-BD59-A6C34878D82A}">
                    <a16:rowId xmlns:a16="http://schemas.microsoft.com/office/drawing/2014/main" val="2142808801"/>
                  </a:ext>
                </a:extLst>
              </a:tr>
              <a:tr h="242919">
                <a:tc>
                  <a:txBody>
                    <a:bodyPr/>
                    <a:lstStyle/>
                    <a:p>
                      <a:pPr algn="l" fontAlgn="ctr"/>
                      <a:r>
                        <a:rPr lang="en-US" sz="1800" u="none" strike="noStrike" dirty="0">
                          <a:solidFill>
                            <a:srgbClr val="FF0000"/>
                          </a:solidFill>
                          <a:effectLst/>
                          <a:latin typeface="Chalkboard" panose="03050602040202020205" pitchFamily="66" charset="77"/>
                          <a:hlinkClick r:id="rId15">
                            <a:extLst>
                              <a:ext uri="{A12FA001-AC4F-418D-AE19-62706E023703}">
                                <ahyp:hlinkClr xmlns:ahyp="http://schemas.microsoft.com/office/drawing/2018/hyperlinkcolor" val="tx"/>
                              </a:ext>
                            </a:extLst>
                          </a:hlinkClick>
                        </a:rPr>
                        <a:t>Cedar Hill, TX</a:t>
                      </a:r>
                      <a:endParaRPr lang="en-US" sz="1800" b="0" i="0" u="none" strike="noStrike" dirty="0">
                        <a:solidFill>
                          <a:srgbClr val="FF0000"/>
                        </a:solidFill>
                        <a:effectLst/>
                        <a:latin typeface="Chalkboard" panose="03050602040202020205" pitchFamily="66" charset="77"/>
                      </a:endParaRPr>
                    </a:p>
                  </a:txBody>
                  <a:tcPr marL="9525" marR="9525" marT="9525" marB="0" anchor="ctr"/>
                </a:tc>
                <a:tc>
                  <a:txBody>
                    <a:bodyPr/>
                    <a:lstStyle/>
                    <a:p>
                      <a:pPr algn="l" fontAlgn="ctr"/>
                      <a:r>
                        <a:rPr lang="en-US" sz="1800" u="none" strike="noStrike" dirty="0">
                          <a:effectLst/>
                          <a:latin typeface="Chalkboard" panose="03050602040202020205" pitchFamily="66" charset="77"/>
                        </a:rPr>
                        <a:t>GOLD</a:t>
                      </a:r>
                      <a:endParaRPr lang="en-US" sz="1800" b="0" i="0" u="none" strike="noStrike" dirty="0">
                        <a:solidFill>
                          <a:srgbClr val="444444"/>
                        </a:solidFill>
                        <a:effectLst/>
                        <a:latin typeface="Chalkboard" panose="03050602040202020205" pitchFamily="66" charset="77"/>
                      </a:endParaRPr>
                    </a:p>
                  </a:txBody>
                  <a:tcPr marL="9525" marR="9525" marT="9525" marB="0" anchor="ctr"/>
                </a:tc>
                <a:tc>
                  <a:txBody>
                    <a:bodyPr/>
                    <a:lstStyle/>
                    <a:p>
                      <a:pPr algn="r" fontAlgn="ctr"/>
                      <a:r>
                        <a:rPr lang="en-US" sz="1800" u="none" strike="noStrike" dirty="0">
                          <a:effectLst/>
                          <a:latin typeface="Chalkboard" panose="03050602040202020205" pitchFamily="66" charset="77"/>
                        </a:rPr>
                        <a:t>2017</a:t>
                      </a:r>
                      <a:endParaRPr lang="en-US" sz="1800" b="0" i="0" u="none" strike="noStrike" dirty="0">
                        <a:solidFill>
                          <a:srgbClr val="444444"/>
                        </a:solidFill>
                        <a:effectLst/>
                        <a:latin typeface="Chalkboard" panose="03050602040202020205" pitchFamily="66" charset="77"/>
                      </a:endParaRPr>
                    </a:p>
                  </a:txBody>
                  <a:tcPr marL="9525" marR="9525" marT="9525" marB="0" anchor="ctr"/>
                </a:tc>
                <a:extLst>
                  <a:ext uri="{0D108BD9-81ED-4DB2-BD59-A6C34878D82A}">
                    <a16:rowId xmlns:a16="http://schemas.microsoft.com/office/drawing/2014/main" val="3738920447"/>
                  </a:ext>
                </a:extLst>
              </a:tr>
              <a:tr h="242919">
                <a:tc>
                  <a:txBody>
                    <a:bodyPr/>
                    <a:lstStyle/>
                    <a:p>
                      <a:pPr algn="l" fontAlgn="ctr"/>
                      <a:r>
                        <a:rPr lang="en-US" sz="1800" u="none" strike="noStrike" dirty="0">
                          <a:effectLst/>
                          <a:latin typeface="Chalkboard" panose="03050602040202020205" pitchFamily="66" charset="77"/>
                          <a:hlinkClick r:id="rId16"/>
                        </a:rPr>
                        <a:t>El Paso, TX</a:t>
                      </a:r>
                      <a:endParaRPr lang="en-US" sz="1800" b="0" i="0" u="none" strike="noStrike" dirty="0">
                        <a:solidFill>
                          <a:srgbClr val="000000"/>
                        </a:solidFill>
                        <a:effectLst/>
                        <a:latin typeface="Chalkboard" panose="03050602040202020205" pitchFamily="66" charset="77"/>
                      </a:endParaRPr>
                    </a:p>
                  </a:txBody>
                  <a:tcPr marL="9525" marR="9525" marT="9525" marB="0" anchor="ctr"/>
                </a:tc>
                <a:tc>
                  <a:txBody>
                    <a:bodyPr/>
                    <a:lstStyle/>
                    <a:p>
                      <a:pPr algn="l" fontAlgn="ctr"/>
                      <a:r>
                        <a:rPr lang="en-US" sz="1800" u="none" strike="noStrike" dirty="0">
                          <a:effectLst/>
                          <a:latin typeface="Chalkboard" panose="03050602040202020205" pitchFamily="66" charset="77"/>
                        </a:rPr>
                        <a:t>GOLD</a:t>
                      </a:r>
                      <a:endParaRPr lang="en-US" sz="1800" b="0" i="0" u="none" strike="noStrike" dirty="0">
                        <a:solidFill>
                          <a:srgbClr val="444444"/>
                        </a:solidFill>
                        <a:effectLst/>
                        <a:latin typeface="Chalkboard" panose="03050602040202020205" pitchFamily="66" charset="77"/>
                      </a:endParaRPr>
                    </a:p>
                  </a:txBody>
                  <a:tcPr marL="9525" marR="9525" marT="9525" marB="0" anchor="ctr"/>
                </a:tc>
                <a:tc>
                  <a:txBody>
                    <a:bodyPr/>
                    <a:lstStyle/>
                    <a:p>
                      <a:pPr algn="r" fontAlgn="ctr"/>
                      <a:r>
                        <a:rPr lang="en-US" sz="1800" u="none" strike="noStrike" dirty="0">
                          <a:effectLst/>
                          <a:latin typeface="Chalkboard" panose="03050602040202020205" pitchFamily="66" charset="77"/>
                        </a:rPr>
                        <a:t>2017</a:t>
                      </a:r>
                      <a:endParaRPr lang="en-US" sz="1800" b="0" i="0" u="none" strike="noStrike" dirty="0">
                        <a:solidFill>
                          <a:srgbClr val="444444"/>
                        </a:solidFill>
                        <a:effectLst/>
                        <a:latin typeface="Chalkboard" panose="03050602040202020205" pitchFamily="66" charset="77"/>
                      </a:endParaRPr>
                    </a:p>
                  </a:txBody>
                  <a:tcPr marL="9525" marR="9525" marT="9525" marB="0" anchor="ctr"/>
                </a:tc>
                <a:extLst>
                  <a:ext uri="{0D108BD9-81ED-4DB2-BD59-A6C34878D82A}">
                    <a16:rowId xmlns:a16="http://schemas.microsoft.com/office/drawing/2014/main" val="1308176603"/>
                  </a:ext>
                </a:extLst>
              </a:tr>
              <a:tr h="242919">
                <a:tc>
                  <a:txBody>
                    <a:bodyPr/>
                    <a:lstStyle/>
                    <a:p>
                      <a:pPr algn="l" fontAlgn="ctr"/>
                      <a:r>
                        <a:rPr lang="en-US" sz="1800" u="none" strike="noStrike" dirty="0">
                          <a:solidFill>
                            <a:srgbClr val="FF0000"/>
                          </a:solidFill>
                          <a:effectLst/>
                          <a:latin typeface="Chalkboard" panose="03050602040202020205" pitchFamily="66" charset="77"/>
                          <a:hlinkClick r:id="rId17">
                            <a:extLst>
                              <a:ext uri="{A12FA001-AC4F-418D-AE19-62706E023703}">
                                <ahyp:hlinkClr xmlns:ahyp="http://schemas.microsoft.com/office/drawing/2018/hyperlinkcolor" val="tx"/>
                              </a:ext>
                            </a:extLst>
                          </a:hlinkClick>
                        </a:rPr>
                        <a:t>Corinth, TX</a:t>
                      </a:r>
                      <a:endParaRPr lang="en-US" sz="1800" b="0" i="0" u="none" strike="noStrike" dirty="0">
                        <a:solidFill>
                          <a:srgbClr val="FF0000"/>
                        </a:solidFill>
                        <a:effectLst/>
                        <a:latin typeface="Chalkboard" panose="03050602040202020205" pitchFamily="66" charset="77"/>
                      </a:endParaRPr>
                    </a:p>
                  </a:txBody>
                  <a:tcPr marL="9525" marR="9525" marT="9525" marB="0" anchor="ctr"/>
                </a:tc>
                <a:tc>
                  <a:txBody>
                    <a:bodyPr/>
                    <a:lstStyle/>
                    <a:p>
                      <a:pPr algn="l" fontAlgn="ctr"/>
                      <a:r>
                        <a:rPr lang="en-US" sz="1800" u="none" strike="noStrike" dirty="0">
                          <a:effectLst/>
                          <a:latin typeface="Chalkboard" panose="03050602040202020205" pitchFamily="66" charset="77"/>
                        </a:rPr>
                        <a:t>GOLD</a:t>
                      </a:r>
                      <a:endParaRPr lang="en-US" sz="1800" b="0" i="0" u="none" strike="noStrike" dirty="0">
                        <a:solidFill>
                          <a:srgbClr val="444444"/>
                        </a:solidFill>
                        <a:effectLst/>
                        <a:latin typeface="Chalkboard" panose="03050602040202020205" pitchFamily="66" charset="77"/>
                      </a:endParaRPr>
                    </a:p>
                  </a:txBody>
                  <a:tcPr marL="9525" marR="9525" marT="9525" marB="0" anchor="ctr"/>
                </a:tc>
                <a:tc>
                  <a:txBody>
                    <a:bodyPr/>
                    <a:lstStyle/>
                    <a:p>
                      <a:pPr algn="r" fontAlgn="ctr"/>
                      <a:r>
                        <a:rPr lang="en-US" sz="1800" u="none" strike="noStrike" dirty="0">
                          <a:effectLst/>
                          <a:latin typeface="Chalkboard" panose="03050602040202020205" pitchFamily="66" charset="77"/>
                        </a:rPr>
                        <a:t>2018</a:t>
                      </a:r>
                      <a:endParaRPr lang="en-US" sz="1800" b="0" i="0" u="none" strike="noStrike" dirty="0">
                        <a:solidFill>
                          <a:srgbClr val="444444"/>
                        </a:solidFill>
                        <a:effectLst/>
                        <a:latin typeface="Chalkboard" panose="03050602040202020205" pitchFamily="66" charset="77"/>
                      </a:endParaRPr>
                    </a:p>
                  </a:txBody>
                  <a:tcPr marL="9525" marR="9525" marT="9525" marB="0" anchor="ctr"/>
                </a:tc>
                <a:extLst>
                  <a:ext uri="{0D108BD9-81ED-4DB2-BD59-A6C34878D82A}">
                    <a16:rowId xmlns:a16="http://schemas.microsoft.com/office/drawing/2014/main" val="1402071026"/>
                  </a:ext>
                </a:extLst>
              </a:tr>
              <a:tr h="242919">
                <a:tc>
                  <a:txBody>
                    <a:bodyPr/>
                    <a:lstStyle/>
                    <a:p>
                      <a:pPr algn="l" fontAlgn="ctr"/>
                      <a:r>
                        <a:rPr lang="en-US" sz="1800" u="none" strike="noStrike" dirty="0">
                          <a:solidFill>
                            <a:srgbClr val="FF0000"/>
                          </a:solidFill>
                          <a:effectLst/>
                          <a:latin typeface="Chalkboard" panose="03050602040202020205" pitchFamily="66" charset="77"/>
                          <a:hlinkClick r:id="rId11">
                            <a:extLst>
                              <a:ext uri="{A12FA001-AC4F-418D-AE19-62706E023703}">
                                <ahyp:hlinkClr xmlns:ahyp="http://schemas.microsoft.com/office/drawing/2018/hyperlinkcolor" val="tx"/>
                              </a:ext>
                            </a:extLst>
                          </a:hlinkClick>
                        </a:rPr>
                        <a:t>Denton, TX</a:t>
                      </a:r>
                      <a:endParaRPr lang="en-US" sz="1800" b="1" i="0" u="none" strike="noStrike" dirty="0">
                        <a:solidFill>
                          <a:srgbClr val="FF0000"/>
                        </a:solidFill>
                        <a:effectLst/>
                        <a:latin typeface="Chalkboard" panose="03050602040202020205" pitchFamily="66" charset="77"/>
                      </a:endParaRPr>
                    </a:p>
                  </a:txBody>
                  <a:tcPr marL="9525" marR="9525" marT="9525" marB="0" anchor="ctr"/>
                </a:tc>
                <a:tc>
                  <a:txBody>
                    <a:bodyPr/>
                    <a:lstStyle/>
                    <a:p>
                      <a:pPr algn="l" fontAlgn="ctr"/>
                      <a:r>
                        <a:rPr lang="en-US" sz="1800" u="none" strike="noStrike" dirty="0">
                          <a:effectLst/>
                          <a:latin typeface="Chalkboard" panose="03050602040202020205" pitchFamily="66" charset="77"/>
                        </a:rPr>
                        <a:t>GOLD</a:t>
                      </a:r>
                      <a:endParaRPr lang="en-US" sz="1800" b="0" i="0" u="none" strike="noStrike" dirty="0">
                        <a:solidFill>
                          <a:srgbClr val="444444"/>
                        </a:solidFill>
                        <a:effectLst/>
                        <a:latin typeface="Chalkboard" panose="03050602040202020205" pitchFamily="66" charset="77"/>
                      </a:endParaRPr>
                    </a:p>
                  </a:txBody>
                  <a:tcPr marL="9525" marR="9525" marT="9525" marB="0" anchor="ctr"/>
                </a:tc>
                <a:tc>
                  <a:txBody>
                    <a:bodyPr/>
                    <a:lstStyle/>
                    <a:p>
                      <a:pPr algn="r" fontAlgn="ctr"/>
                      <a:r>
                        <a:rPr lang="en-US" sz="1800" u="none" strike="noStrike" dirty="0">
                          <a:effectLst/>
                          <a:latin typeface="Chalkboard" panose="03050602040202020205" pitchFamily="66" charset="77"/>
                        </a:rPr>
                        <a:t>2021</a:t>
                      </a:r>
                      <a:endParaRPr lang="en-US" sz="1800" b="0" i="0" u="none" strike="noStrike" dirty="0">
                        <a:solidFill>
                          <a:srgbClr val="444444"/>
                        </a:solidFill>
                        <a:effectLst/>
                        <a:latin typeface="Chalkboard" panose="03050602040202020205" pitchFamily="66" charset="77"/>
                      </a:endParaRPr>
                    </a:p>
                  </a:txBody>
                  <a:tcPr marL="9525" marR="9525" marT="9525" marB="0" anchor="ctr"/>
                </a:tc>
                <a:extLst>
                  <a:ext uri="{0D108BD9-81ED-4DB2-BD59-A6C34878D82A}">
                    <a16:rowId xmlns:a16="http://schemas.microsoft.com/office/drawing/2014/main" val="981126657"/>
                  </a:ext>
                </a:extLst>
              </a:tr>
            </a:tbl>
          </a:graphicData>
        </a:graphic>
      </p:graphicFrame>
    </p:spTree>
    <p:extLst>
      <p:ext uri="{BB962C8B-B14F-4D97-AF65-F5344CB8AC3E}">
        <p14:creationId xmlns:p14="http://schemas.microsoft.com/office/powerpoint/2010/main" val="3810309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B58F-8706-7DA9-2C44-B4DC777D1818}"/>
              </a:ext>
            </a:extLst>
          </p:cNvPr>
          <p:cNvSpPr>
            <a:spLocks noGrp="1"/>
          </p:cNvSpPr>
          <p:nvPr>
            <p:ph type="title"/>
          </p:nvPr>
        </p:nvSpPr>
        <p:spPr>
          <a:xfrm>
            <a:off x="794658" y="365125"/>
            <a:ext cx="10559142" cy="1325563"/>
          </a:xfrm>
        </p:spPr>
        <p:txBody>
          <a:bodyPr>
            <a:normAutofit/>
          </a:bodyPr>
          <a:lstStyle/>
          <a:p>
            <a:pPr algn="ctr">
              <a:tabLst>
                <a:tab pos="9253538" algn="r"/>
              </a:tabLst>
            </a:pPr>
            <a:r>
              <a:rPr lang="en-US" sz="3200" b="1" dirty="0">
                <a:solidFill>
                  <a:srgbClr val="00B0F0"/>
                </a:solidFill>
                <a:latin typeface="Chalkboard" panose="03050602040202020205" pitchFamily="66" charset="77"/>
              </a:rPr>
              <a:t>NCTCOG</a:t>
            </a:r>
          </a:p>
        </p:txBody>
      </p:sp>
      <p:sp>
        <p:nvSpPr>
          <p:cNvPr id="4" name="Footer Placeholder 3">
            <a:extLst>
              <a:ext uri="{FF2B5EF4-FFF2-40B4-BE49-F238E27FC236}">
                <a16:creationId xmlns:a16="http://schemas.microsoft.com/office/drawing/2014/main" id="{58CC39BC-81A0-C4B2-5C1F-33FD24566CB9}"/>
              </a:ext>
            </a:extLst>
          </p:cNvPr>
          <p:cNvSpPr>
            <a:spLocks noGrp="1"/>
          </p:cNvSpPr>
          <p:nvPr>
            <p:ph type="ftr" sz="quarter" idx="11"/>
          </p:nvPr>
        </p:nvSpPr>
        <p:spPr>
          <a:xfrm>
            <a:off x="838200" y="6344173"/>
            <a:ext cx="4114800" cy="365125"/>
          </a:xfrm>
        </p:spPr>
        <p:txBody>
          <a:bodyPr/>
          <a:lstStyle/>
          <a:p>
            <a:pPr algn="l"/>
            <a:r>
              <a:rPr lang="en-US" dirty="0"/>
              <a:t>TRCSS/mjf </a:t>
            </a:r>
          </a:p>
        </p:txBody>
      </p:sp>
      <p:sp>
        <p:nvSpPr>
          <p:cNvPr id="5" name="Slide Number Placeholder 4">
            <a:extLst>
              <a:ext uri="{FF2B5EF4-FFF2-40B4-BE49-F238E27FC236}">
                <a16:creationId xmlns:a16="http://schemas.microsoft.com/office/drawing/2014/main" id="{7A217DBD-2376-3A8C-0E05-31DCDA1169F6}"/>
              </a:ext>
            </a:extLst>
          </p:cNvPr>
          <p:cNvSpPr>
            <a:spLocks noGrp="1"/>
          </p:cNvSpPr>
          <p:nvPr>
            <p:ph type="sldNum" sz="quarter" idx="12"/>
          </p:nvPr>
        </p:nvSpPr>
        <p:spPr/>
        <p:txBody>
          <a:bodyPr/>
          <a:lstStyle/>
          <a:p>
            <a:fld id="{9583F976-730C-1246-B1AB-9F966C4D8E1A}" type="slidenum">
              <a:rPr lang="en-US" smtClean="0"/>
              <a:t>15</a:t>
            </a:fld>
            <a:endParaRPr lang="en-US" dirty="0"/>
          </a:p>
        </p:txBody>
      </p:sp>
      <p:pic>
        <p:nvPicPr>
          <p:cNvPr id="10" name="Content Placeholder 9">
            <a:extLst>
              <a:ext uri="{FF2B5EF4-FFF2-40B4-BE49-F238E27FC236}">
                <a16:creationId xmlns:a16="http://schemas.microsoft.com/office/drawing/2014/main" id="{D57CDDBC-FAEA-67F1-4DBE-4BF57B51F27C}"/>
              </a:ext>
            </a:extLst>
          </p:cNvPr>
          <p:cNvPicPr>
            <a:picLocks noGrp="1" noChangeAspect="1"/>
          </p:cNvPicPr>
          <p:nvPr>
            <p:ph idx="1"/>
          </p:nvPr>
        </p:nvPicPr>
        <p:blipFill>
          <a:blip r:embed="rId3"/>
          <a:stretch>
            <a:fillRect/>
          </a:stretch>
        </p:blipFill>
        <p:spPr>
          <a:xfrm>
            <a:off x="4191000" y="1841761"/>
            <a:ext cx="3810000" cy="4351338"/>
          </a:xfrm>
        </p:spPr>
      </p:pic>
    </p:spTree>
    <p:extLst>
      <p:ext uri="{BB962C8B-B14F-4D97-AF65-F5344CB8AC3E}">
        <p14:creationId xmlns:p14="http://schemas.microsoft.com/office/powerpoint/2010/main" val="2210559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B58F-8706-7DA9-2C44-B4DC777D1818}"/>
              </a:ext>
            </a:extLst>
          </p:cNvPr>
          <p:cNvSpPr>
            <a:spLocks noGrp="1"/>
          </p:cNvSpPr>
          <p:nvPr>
            <p:ph type="title"/>
          </p:nvPr>
        </p:nvSpPr>
        <p:spPr>
          <a:xfrm>
            <a:off x="794658" y="365125"/>
            <a:ext cx="10559142" cy="1325563"/>
          </a:xfrm>
        </p:spPr>
        <p:txBody>
          <a:bodyPr>
            <a:normAutofit/>
          </a:bodyPr>
          <a:lstStyle/>
          <a:p>
            <a:pPr algn="ctr">
              <a:tabLst>
                <a:tab pos="9253538" algn="r"/>
              </a:tabLst>
            </a:pPr>
            <a:r>
              <a:rPr lang="en-US" sz="3200" b="1" dirty="0">
                <a:solidFill>
                  <a:srgbClr val="00B0F0"/>
                </a:solidFill>
                <a:latin typeface="Chalkboard" panose="03050602040202020205" pitchFamily="66" charset="77"/>
              </a:rPr>
              <a:t>NCTCOG RESOURCES</a:t>
            </a:r>
          </a:p>
        </p:txBody>
      </p:sp>
      <p:sp>
        <p:nvSpPr>
          <p:cNvPr id="4" name="Footer Placeholder 3">
            <a:extLst>
              <a:ext uri="{FF2B5EF4-FFF2-40B4-BE49-F238E27FC236}">
                <a16:creationId xmlns:a16="http://schemas.microsoft.com/office/drawing/2014/main" id="{58CC39BC-81A0-C4B2-5C1F-33FD24566CB9}"/>
              </a:ext>
            </a:extLst>
          </p:cNvPr>
          <p:cNvSpPr>
            <a:spLocks noGrp="1"/>
          </p:cNvSpPr>
          <p:nvPr>
            <p:ph type="ftr" sz="quarter" idx="11"/>
          </p:nvPr>
        </p:nvSpPr>
        <p:spPr>
          <a:xfrm>
            <a:off x="838200" y="6344173"/>
            <a:ext cx="4114800" cy="365125"/>
          </a:xfrm>
        </p:spPr>
        <p:txBody>
          <a:bodyPr/>
          <a:lstStyle/>
          <a:p>
            <a:pPr algn="l"/>
            <a:r>
              <a:rPr lang="en-US" dirty="0"/>
              <a:t>TRCSS/mjf </a:t>
            </a:r>
          </a:p>
        </p:txBody>
      </p:sp>
      <p:sp>
        <p:nvSpPr>
          <p:cNvPr id="5" name="Slide Number Placeholder 4">
            <a:extLst>
              <a:ext uri="{FF2B5EF4-FFF2-40B4-BE49-F238E27FC236}">
                <a16:creationId xmlns:a16="http://schemas.microsoft.com/office/drawing/2014/main" id="{7A217DBD-2376-3A8C-0E05-31DCDA1169F6}"/>
              </a:ext>
            </a:extLst>
          </p:cNvPr>
          <p:cNvSpPr>
            <a:spLocks noGrp="1"/>
          </p:cNvSpPr>
          <p:nvPr>
            <p:ph type="sldNum" sz="quarter" idx="12"/>
          </p:nvPr>
        </p:nvSpPr>
        <p:spPr/>
        <p:txBody>
          <a:bodyPr/>
          <a:lstStyle/>
          <a:p>
            <a:fld id="{9583F976-730C-1246-B1AB-9F966C4D8E1A}" type="slidenum">
              <a:rPr lang="en-US" smtClean="0"/>
              <a:t>16</a:t>
            </a:fld>
            <a:endParaRPr lang="en-US" dirty="0"/>
          </a:p>
        </p:txBody>
      </p:sp>
      <p:pic>
        <p:nvPicPr>
          <p:cNvPr id="10" name="Content Placeholder 9">
            <a:extLst>
              <a:ext uri="{FF2B5EF4-FFF2-40B4-BE49-F238E27FC236}">
                <a16:creationId xmlns:a16="http://schemas.microsoft.com/office/drawing/2014/main" id="{D57CDDBC-FAEA-67F1-4DBE-4BF57B51F27C}"/>
              </a:ext>
            </a:extLst>
          </p:cNvPr>
          <p:cNvPicPr>
            <a:picLocks noGrp="1" noChangeAspect="1"/>
          </p:cNvPicPr>
          <p:nvPr>
            <p:ph idx="1"/>
          </p:nvPr>
        </p:nvPicPr>
        <p:blipFill>
          <a:blip r:embed="rId3"/>
          <a:stretch>
            <a:fillRect/>
          </a:stretch>
        </p:blipFill>
        <p:spPr>
          <a:xfrm>
            <a:off x="4191000" y="1841761"/>
            <a:ext cx="3810000" cy="4351338"/>
          </a:xfrm>
        </p:spPr>
      </p:pic>
    </p:spTree>
    <p:extLst>
      <p:ext uri="{BB962C8B-B14F-4D97-AF65-F5344CB8AC3E}">
        <p14:creationId xmlns:p14="http://schemas.microsoft.com/office/powerpoint/2010/main" val="678743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B58F-8706-7DA9-2C44-B4DC777D1818}"/>
              </a:ext>
            </a:extLst>
          </p:cNvPr>
          <p:cNvSpPr>
            <a:spLocks noGrp="1"/>
          </p:cNvSpPr>
          <p:nvPr>
            <p:ph type="title"/>
          </p:nvPr>
        </p:nvSpPr>
        <p:spPr>
          <a:xfrm>
            <a:off x="794658" y="365125"/>
            <a:ext cx="10559142" cy="1325563"/>
          </a:xfrm>
        </p:spPr>
        <p:txBody>
          <a:bodyPr>
            <a:normAutofit/>
          </a:bodyPr>
          <a:lstStyle/>
          <a:p>
            <a:pPr algn="ctr">
              <a:tabLst>
                <a:tab pos="9253538" algn="r"/>
              </a:tabLst>
            </a:pPr>
            <a:r>
              <a:rPr lang="en-US" sz="3200" b="1" dirty="0">
                <a:solidFill>
                  <a:srgbClr val="00B0F0"/>
                </a:solidFill>
                <a:latin typeface="Chalkboard" panose="03050602040202020205" pitchFamily="66" charset="77"/>
              </a:rPr>
              <a:t>NCTCOG RESOURCES</a:t>
            </a:r>
          </a:p>
        </p:txBody>
      </p:sp>
      <p:sp>
        <p:nvSpPr>
          <p:cNvPr id="4" name="Footer Placeholder 3">
            <a:extLst>
              <a:ext uri="{FF2B5EF4-FFF2-40B4-BE49-F238E27FC236}">
                <a16:creationId xmlns:a16="http://schemas.microsoft.com/office/drawing/2014/main" id="{58CC39BC-81A0-C4B2-5C1F-33FD24566CB9}"/>
              </a:ext>
            </a:extLst>
          </p:cNvPr>
          <p:cNvSpPr>
            <a:spLocks noGrp="1"/>
          </p:cNvSpPr>
          <p:nvPr>
            <p:ph type="ftr" sz="quarter" idx="11"/>
          </p:nvPr>
        </p:nvSpPr>
        <p:spPr>
          <a:xfrm>
            <a:off x="838200" y="6344173"/>
            <a:ext cx="4114800" cy="365125"/>
          </a:xfrm>
        </p:spPr>
        <p:txBody>
          <a:bodyPr/>
          <a:lstStyle/>
          <a:p>
            <a:pPr algn="l"/>
            <a:r>
              <a:rPr lang="en-US" dirty="0"/>
              <a:t>TRCSS/mjf </a:t>
            </a:r>
          </a:p>
        </p:txBody>
      </p:sp>
      <p:sp>
        <p:nvSpPr>
          <p:cNvPr id="5" name="Slide Number Placeholder 4">
            <a:extLst>
              <a:ext uri="{FF2B5EF4-FFF2-40B4-BE49-F238E27FC236}">
                <a16:creationId xmlns:a16="http://schemas.microsoft.com/office/drawing/2014/main" id="{7A217DBD-2376-3A8C-0E05-31DCDA1169F6}"/>
              </a:ext>
            </a:extLst>
          </p:cNvPr>
          <p:cNvSpPr>
            <a:spLocks noGrp="1"/>
          </p:cNvSpPr>
          <p:nvPr>
            <p:ph type="sldNum" sz="quarter" idx="12"/>
          </p:nvPr>
        </p:nvSpPr>
        <p:spPr/>
        <p:txBody>
          <a:bodyPr/>
          <a:lstStyle/>
          <a:p>
            <a:fld id="{9583F976-730C-1246-B1AB-9F966C4D8E1A}" type="slidenum">
              <a:rPr lang="en-US" smtClean="0"/>
              <a:t>17</a:t>
            </a:fld>
            <a:endParaRPr lang="en-US" dirty="0"/>
          </a:p>
        </p:txBody>
      </p:sp>
      <p:sp>
        <p:nvSpPr>
          <p:cNvPr id="6" name="Content Placeholder 5">
            <a:extLst>
              <a:ext uri="{FF2B5EF4-FFF2-40B4-BE49-F238E27FC236}">
                <a16:creationId xmlns:a16="http://schemas.microsoft.com/office/drawing/2014/main" id="{9BDB766E-91AC-5E1A-BAF4-03E4DA3D07EE}"/>
              </a:ext>
            </a:extLst>
          </p:cNvPr>
          <p:cNvSpPr>
            <a:spLocks noGrp="1"/>
          </p:cNvSpPr>
          <p:nvPr>
            <p:ph idx="1"/>
          </p:nvPr>
        </p:nvSpPr>
        <p:spPr>
          <a:xfrm>
            <a:off x="3779464" y="1589227"/>
            <a:ext cx="7391400" cy="4047327"/>
          </a:xfrm>
        </p:spPr>
        <p:txBody>
          <a:bodyPr>
            <a:normAutofit/>
          </a:bodyPr>
          <a:lstStyle/>
          <a:p>
            <a:r>
              <a:rPr lang="en-US" sz="2400" dirty="0">
                <a:latin typeface="Chalkboard" panose="03050602040202020205" pitchFamily="66" charset="77"/>
                <a:hlinkClick r:id="rId3"/>
              </a:rPr>
              <a:t>https://www.nctcog.org</a:t>
            </a:r>
            <a:endParaRPr lang="en-US" sz="2400" dirty="0">
              <a:latin typeface="Chalkboard" panose="03050602040202020205" pitchFamily="66" charset="77"/>
            </a:endParaRPr>
          </a:p>
          <a:p>
            <a:pPr marL="0" indent="0">
              <a:buNone/>
            </a:pPr>
            <a:endParaRPr lang="en-US" sz="2400" dirty="0">
              <a:latin typeface="Chalkboard" panose="03050602040202020205" pitchFamily="66" charset="77"/>
              <a:hlinkClick r:id="rId4"/>
            </a:endParaRPr>
          </a:p>
          <a:p>
            <a:pPr marL="0" indent="0">
              <a:buNone/>
            </a:pPr>
            <a:endParaRPr lang="en-US" sz="2400" dirty="0">
              <a:latin typeface="Chalkboard" panose="03050602040202020205" pitchFamily="66" charset="77"/>
              <a:hlinkClick r:id="rId4"/>
            </a:endParaRPr>
          </a:p>
          <a:p>
            <a:r>
              <a:rPr lang="en-US" sz="2400" dirty="0">
                <a:latin typeface="Chalkboard" panose="03050602040202020205" pitchFamily="66" charset="77"/>
                <a:hlinkClick r:id="rId4"/>
              </a:rPr>
              <a:t>https://solsmart.org</a:t>
            </a:r>
            <a:endParaRPr lang="en-US" sz="2400" dirty="0">
              <a:latin typeface="Chalkboard" panose="03050602040202020205" pitchFamily="66" charset="77"/>
            </a:endParaRPr>
          </a:p>
          <a:p>
            <a:pPr marL="0" indent="0">
              <a:buNone/>
            </a:pPr>
            <a:endParaRPr lang="en-US" sz="2400" dirty="0">
              <a:latin typeface="Chalkboard" panose="03050602040202020205" pitchFamily="66" charset="77"/>
            </a:endParaRPr>
          </a:p>
          <a:p>
            <a:r>
              <a:rPr lang="en-US" sz="2400" dirty="0">
                <a:latin typeface="Chalkboard" panose="03050602040202020205" pitchFamily="66" charset="77"/>
                <a:hlinkClick r:id="rId5"/>
              </a:rPr>
              <a:t>https://www.gosolartexas.org</a:t>
            </a:r>
            <a:endParaRPr lang="en-US" sz="2400" dirty="0">
              <a:latin typeface="Chalkboard" panose="03050602040202020205" pitchFamily="66" charset="77"/>
            </a:endParaRPr>
          </a:p>
          <a:p>
            <a:pPr marL="0" indent="0">
              <a:buNone/>
            </a:pPr>
            <a:endParaRPr lang="en-US" sz="2400" dirty="0">
              <a:latin typeface="Chalkboard" panose="03050602040202020205" pitchFamily="66" charset="77"/>
            </a:endParaRPr>
          </a:p>
          <a:p>
            <a:r>
              <a:rPr lang="en-US" sz="2400" dirty="0">
                <a:latin typeface="Chalkboard" panose="03050602040202020205" pitchFamily="66" charset="77"/>
                <a:hlinkClick r:id="rId6"/>
              </a:rPr>
              <a:t>https://comptroller.texas.gov/programs/seco/</a:t>
            </a:r>
            <a:endParaRPr lang="en-US" sz="2400" dirty="0">
              <a:latin typeface="Chalkboard" panose="03050602040202020205" pitchFamily="66" charset="77"/>
            </a:endParaRPr>
          </a:p>
          <a:p>
            <a:pPr marL="0" indent="0">
              <a:buNone/>
            </a:pPr>
            <a:endParaRPr lang="en-US" sz="2400" dirty="0">
              <a:latin typeface="Chalkboard" panose="03050602040202020205" pitchFamily="66" charset="77"/>
            </a:endParaRPr>
          </a:p>
          <a:p>
            <a:pPr marL="0" indent="0">
              <a:buNone/>
            </a:pPr>
            <a:endParaRPr lang="en-US" sz="2400" dirty="0">
              <a:latin typeface="Chalkboard" panose="03050602040202020205" pitchFamily="66" charset="77"/>
            </a:endParaRPr>
          </a:p>
        </p:txBody>
      </p:sp>
      <p:pic>
        <p:nvPicPr>
          <p:cNvPr id="8" name="Picture 7">
            <a:extLst>
              <a:ext uri="{FF2B5EF4-FFF2-40B4-BE49-F238E27FC236}">
                <a16:creationId xmlns:a16="http://schemas.microsoft.com/office/drawing/2014/main" id="{6EC3333B-BC52-B532-1D84-18452ABFE48D}"/>
              </a:ext>
            </a:extLst>
          </p:cNvPr>
          <p:cNvPicPr>
            <a:picLocks noChangeAspect="1"/>
          </p:cNvPicPr>
          <p:nvPr/>
        </p:nvPicPr>
        <p:blipFill>
          <a:blip r:embed="rId7"/>
          <a:stretch>
            <a:fillRect/>
          </a:stretch>
        </p:blipFill>
        <p:spPr>
          <a:xfrm>
            <a:off x="1338964" y="1546191"/>
            <a:ext cx="1404236" cy="991563"/>
          </a:xfrm>
          <a:prstGeom prst="rect">
            <a:avLst/>
          </a:prstGeom>
        </p:spPr>
      </p:pic>
      <p:pic>
        <p:nvPicPr>
          <p:cNvPr id="13" name="Picture 12">
            <a:extLst>
              <a:ext uri="{FF2B5EF4-FFF2-40B4-BE49-F238E27FC236}">
                <a16:creationId xmlns:a16="http://schemas.microsoft.com/office/drawing/2014/main" id="{8B1D33EA-8130-CC45-004E-55FDCEDE114E}"/>
              </a:ext>
            </a:extLst>
          </p:cNvPr>
          <p:cNvPicPr>
            <a:picLocks noChangeAspect="1"/>
          </p:cNvPicPr>
          <p:nvPr/>
        </p:nvPicPr>
        <p:blipFill>
          <a:blip r:embed="rId8"/>
          <a:stretch>
            <a:fillRect/>
          </a:stretch>
        </p:blipFill>
        <p:spPr>
          <a:xfrm>
            <a:off x="986756" y="4576104"/>
            <a:ext cx="2082800" cy="1060450"/>
          </a:xfrm>
          <a:prstGeom prst="rect">
            <a:avLst/>
          </a:prstGeom>
        </p:spPr>
      </p:pic>
      <p:pic>
        <p:nvPicPr>
          <p:cNvPr id="15" name="Picture 14">
            <a:extLst>
              <a:ext uri="{FF2B5EF4-FFF2-40B4-BE49-F238E27FC236}">
                <a16:creationId xmlns:a16="http://schemas.microsoft.com/office/drawing/2014/main" id="{E2E22709-E12E-B51D-867B-71BCAD52BCA5}"/>
              </a:ext>
            </a:extLst>
          </p:cNvPr>
          <p:cNvPicPr>
            <a:picLocks noChangeAspect="1"/>
          </p:cNvPicPr>
          <p:nvPr/>
        </p:nvPicPr>
        <p:blipFill>
          <a:blip r:embed="rId9"/>
          <a:stretch>
            <a:fillRect/>
          </a:stretch>
        </p:blipFill>
        <p:spPr>
          <a:xfrm>
            <a:off x="1013076" y="2537754"/>
            <a:ext cx="1902209" cy="1055289"/>
          </a:xfrm>
          <a:prstGeom prst="rect">
            <a:avLst/>
          </a:prstGeom>
        </p:spPr>
      </p:pic>
      <p:pic>
        <p:nvPicPr>
          <p:cNvPr id="17" name="Picture 16">
            <a:extLst>
              <a:ext uri="{FF2B5EF4-FFF2-40B4-BE49-F238E27FC236}">
                <a16:creationId xmlns:a16="http://schemas.microsoft.com/office/drawing/2014/main" id="{05432C13-F0F4-E719-F66F-D8D2E1FAF71F}"/>
              </a:ext>
            </a:extLst>
          </p:cNvPr>
          <p:cNvPicPr>
            <a:picLocks noChangeAspect="1"/>
          </p:cNvPicPr>
          <p:nvPr/>
        </p:nvPicPr>
        <p:blipFill>
          <a:blip r:embed="rId10"/>
          <a:stretch>
            <a:fillRect/>
          </a:stretch>
        </p:blipFill>
        <p:spPr>
          <a:xfrm>
            <a:off x="1021136" y="3788340"/>
            <a:ext cx="2048420" cy="651770"/>
          </a:xfrm>
          <a:prstGeom prst="rect">
            <a:avLst/>
          </a:prstGeom>
        </p:spPr>
      </p:pic>
    </p:spTree>
    <p:extLst>
      <p:ext uri="{BB962C8B-B14F-4D97-AF65-F5344CB8AC3E}">
        <p14:creationId xmlns:p14="http://schemas.microsoft.com/office/powerpoint/2010/main" val="2363834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B58F-8706-7DA9-2C44-B4DC777D1818}"/>
              </a:ext>
            </a:extLst>
          </p:cNvPr>
          <p:cNvSpPr>
            <a:spLocks noGrp="1"/>
          </p:cNvSpPr>
          <p:nvPr>
            <p:ph type="title"/>
          </p:nvPr>
        </p:nvSpPr>
        <p:spPr>
          <a:xfrm>
            <a:off x="794658" y="365125"/>
            <a:ext cx="10559142" cy="1325563"/>
          </a:xfrm>
        </p:spPr>
        <p:txBody>
          <a:bodyPr>
            <a:normAutofit/>
          </a:bodyPr>
          <a:lstStyle/>
          <a:p>
            <a:pPr algn="ctr">
              <a:tabLst>
                <a:tab pos="9253538" algn="r"/>
              </a:tabLst>
            </a:pPr>
            <a:r>
              <a:rPr lang="en-US" sz="3200" b="1" dirty="0">
                <a:solidFill>
                  <a:srgbClr val="00B0F0"/>
                </a:solidFill>
                <a:latin typeface="Chalkboard" panose="03050602040202020205" pitchFamily="66" charset="77"/>
              </a:rPr>
              <a:t>THANK YOU </a:t>
            </a:r>
          </a:p>
        </p:txBody>
      </p:sp>
      <p:sp>
        <p:nvSpPr>
          <p:cNvPr id="4" name="Footer Placeholder 3">
            <a:extLst>
              <a:ext uri="{FF2B5EF4-FFF2-40B4-BE49-F238E27FC236}">
                <a16:creationId xmlns:a16="http://schemas.microsoft.com/office/drawing/2014/main" id="{58CC39BC-81A0-C4B2-5C1F-33FD24566CB9}"/>
              </a:ext>
            </a:extLst>
          </p:cNvPr>
          <p:cNvSpPr>
            <a:spLocks noGrp="1"/>
          </p:cNvSpPr>
          <p:nvPr>
            <p:ph type="ftr" sz="quarter" idx="11"/>
          </p:nvPr>
        </p:nvSpPr>
        <p:spPr>
          <a:xfrm>
            <a:off x="838200" y="6344173"/>
            <a:ext cx="4114800" cy="365125"/>
          </a:xfrm>
        </p:spPr>
        <p:txBody>
          <a:bodyPr/>
          <a:lstStyle/>
          <a:p>
            <a:pPr algn="l"/>
            <a:r>
              <a:rPr lang="en-US" dirty="0"/>
              <a:t>TRCSS/mjf </a:t>
            </a:r>
          </a:p>
        </p:txBody>
      </p:sp>
      <p:sp>
        <p:nvSpPr>
          <p:cNvPr id="5" name="Slide Number Placeholder 4">
            <a:extLst>
              <a:ext uri="{FF2B5EF4-FFF2-40B4-BE49-F238E27FC236}">
                <a16:creationId xmlns:a16="http://schemas.microsoft.com/office/drawing/2014/main" id="{7A217DBD-2376-3A8C-0E05-31DCDA1169F6}"/>
              </a:ext>
            </a:extLst>
          </p:cNvPr>
          <p:cNvSpPr>
            <a:spLocks noGrp="1"/>
          </p:cNvSpPr>
          <p:nvPr>
            <p:ph type="sldNum" sz="quarter" idx="12"/>
          </p:nvPr>
        </p:nvSpPr>
        <p:spPr/>
        <p:txBody>
          <a:bodyPr/>
          <a:lstStyle/>
          <a:p>
            <a:fld id="{9583F976-730C-1246-B1AB-9F966C4D8E1A}" type="slidenum">
              <a:rPr lang="en-US" smtClean="0"/>
              <a:t>18</a:t>
            </a:fld>
            <a:endParaRPr lang="en-US" dirty="0"/>
          </a:p>
        </p:txBody>
      </p:sp>
      <p:sp>
        <p:nvSpPr>
          <p:cNvPr id="3" name="Subtitle 2">
            <a:extLst>
              <a:ext uri="{FF2B5EF4-FFF2-40B4-BE49-F238E27FC236}">
                <a16:creationId xmlns:a16="http://schemas.microsoft.com/office/drawing/2014/main" id="{C2F5BD81-F7E8-F737-4A78-A18D9019A71B}"/>
              </a:ext>
            </a:extLst>
          </p:cNvPr>
          <p:cNvSpPr>
            <a:spLocks noGrp="1"/>
          </p:cNvSpPr>
          <p:nvPr>
            <p:ph idx="1"/>
          </p:nvPr>
        </p:nvSpPr>
        <p:spPr>
          <a:xfrm>
            <a:off x="3525520" y="1473200"/>
            <a:ext cx="7660640" cy="4795520"/>
          </a:xfrm>
        </p:spPr>
        <p:txBody>
          <a:bodyPr>
            <a:normAutofit lnSpcReduction="10000"/>
          </a:bodyPr>
          <a:lstStyle/>
          <a:p>
            <a:pPr marL="0" indent="0">
              <a:buNone/>
            </a:pPr>
            <a:r>
              <a:rPr lang="en-US" dirty="0">
                <a:latin typeface="Chalkboard" panose="03050602040202020205" pitchFamily="66" charset="77"/>
              </a:rPr>
              <a:t>Michael Fladmark</a:t>
            </a:r>
          </a:p>
          <a:p>
            <a:pPr marL="0" indent="0">
              <a:buNone/>
            </a:pPr>
            <a:r>
              <a:rPr lang="en-US" dirty="0">
                <a:latin typeface="Chalkboard" panose="03050602040202020205" pitchFamily="66" charset="77"/>
              </a:rPr>
              <a:t>C: 214 929-6640</a:t>
            </a:r>
          </a:p>
          <a:p>
            <a:pPr marL="0" indent="0">
              <a:buNone/>
            </a:pPr>
            <a:endParaRPr lang="en-US" dirty="0">
              <a:latin typeface="Chalkboard" panose="03050602040202020205" pitchFamily="66" charset="77"/>
            </a:endParaRPr>
          </a:p>
          <a:p>
            <a:pPr marL="0" indent="0">
              <a:buNone/>
            </a:pPr>
            <a:r>
              <a:rPr lang="en-US" dirty="0">
                <a:latin typeface="Chalkboard" panose="03050602040202020205" pitchFamily="66" charset="77"/>
              </a:rPr>
              <a:t>MJFladmark LLC: mjfladmark@mindspring.com</a:t>
            </a:r>
          </a:p>
          <a:p>
            <a:pPr marL="0" indent="0">
              <a:buNone/>
            </a:pPr>
            <a:endParaRPr lang="en-US" dirty="0">
              <a:latin typeface="Chalkboard" panose="03050602040202020205" pitchFamily="66" charset="77"/>
            </a:endParaRPr>
          </a:p>
          <a:p>
            <a:pPr marL="0" indent="0">
              <a:buNone/>
            </a:pPr>
            <a:endParaRPr lang="en-US" dirty="0">
              <a:latin typeface="Chalkboard" panose="03050602040202020205" pitchFamily="66" charset="77"/>
            </a:endParaRPr>
          </a:p>
          <a:p>
            <a:pPr marL="0" indent="0">
              <a:buNone/>
            </a:pPr>
            <a:r>
              <a:rPr lang="en-US" dirty="0">
                <a:latin typeface="Chalkboard" panose="03050602040202020205" pitchFamily="66" charset="77"/>
              </a:rPr>
              <a:t>TRCSS Inc: mjfladmark@trcss.org</a:t>
            </a:r>
          </a:p>
          <a:p>
            <a:pPr marL="0" indent="0">
              <a:buNone/>
            </a:pPr>
            <a:endParaRPr lang="en-US" dirty="0">
              <a:latin typeface="Chalkboard" panose="03050602040202020205" pitchFamily="66" charset="77"/>
            </a:endParaRPr>
          </a:p>
          <a:p>
            <a:pPr marL="0" indent="0">
              <a:buNone/>
            </a:pPr>
            <a:endParaRPr lang="en-US" dirty="0">
              <a:latin typeface="Chalkboard" panose="03050602040202020205" pitchFamily="66" charset="77"/>
            </a:endParaRPr>
          </a:p>
          <a:p>
            <a:pPr marL="0" indent="0">
              <a:buNone/>
            </a:pPr>
            <a:r>
              <a:rPr lang="en-US" dirty="0">
                <a:latin typeface="Chalkboard" panose="03050602040202020205" pitchFamily="66" charset="77"/>
              </a:rPr>
              <a:t>City of Tool, TX: mjfladmark@tooltexas.org</a:t>
            </a:r>
          </a:p>
          <a:p>
            <a:pPr marL="0" indent="0">
              <a:buNone/>
            </a:pPr>
            <a:endParaRPr lang="en-US" dirty="0">
              <a:latin typeface="Chalkboard" panose="03050602040202020205" pitchFamily="66" charset="77"/>
            </a:endParaRPr>
          </a:p>
        </p:txBody>
      </p:sp>
      <p:pic>
        <p:nvPicPr>
          <p:cNvPr id="7" name="Picture 6">
            <a:extLst>
              <a:ext uri="{FF2B5EF4-FFF2-40B4-BE49-F238E27FC236}">
                <a16:creationId xmlns:a16="http://schemas.microsoft.com/office/drawing/2014/main" id="{5C518BFD-F3B5-E2E1-F646-B4BE71B69362}"/>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885963" y="2649388"/>
            <a:ext cx="1214065" cy="779612"/>
          </a:xfrm>
          <a:prstGeom prst="rect">
            <a:avLst/>
          </a:prstGeom>
        </p:spPr>
      </p:pic>
      <p:pic>
        <p:nvPicPr>
          <p:cNvPr id="9" name="Picture 8">
            <a:extLst>
              <a:ext uri="{FF2B5EF4-FFF2-40B4-BE49-F238E27FC236}">
                <a16:creationId xmlns:a16="http://schemas.microsoft.com/office/drawing/2014/main" id="{79490F4B-AC1A-25DD-CD69-E6392376B219}"/>
              </a:ext>
            </a:extLst>
          </p:cNvPr>
          <p:cNvPicPr>
            <a:picLocks noChangeAspect="1"/>
          </p:cNvPicPr>
          <p:nvPr/>
        </p:nvPicPr>
        <p:blipFill>
          <a:blip r:embed="rId4"/>
          <a:stretch>
            <a:fillRect/>
          </a:stretch>
        </p:blipFill>
        <p:spPr>
          <a:xfrm>
            <a:off x="1885962" y="3750124"/>
            <a:ext cx="1214066" cy="971253"/>
          </a:xfrm>
          <a:prstGeom prst="rect">
            <a:avLst/>
          </a:prstGeom>
        </p:spPr>
      </p:pic>
      <p:pic>
        <p:nvPicPr>
          <p:cNvPr id="10" name="Picture 9">
            <a:extLst>
              <a:ext uri="{FF2B5EF4-FFF2-40B4-BE49-F238E27FC236}">
                <a16:creationId xmlns:a16="http://schemas.microsoft.com/office/drawing/2014/main" id="{950BD606-17EB-FBFC-C528-D41D5A7FFEA9}"/>
              </a:ext>
            </a:extLst>
          </p:cNvPr>
          <p:cNvPicPr>
            <a:picLocks noChangeAspect="1"/>
          </p:cNvPicPr>
          <p:nvPr/>
        </p:nvPicPr>
        <p:blipFill>
          <a:blip r:embed="rId5"/>
          <a:stretch>
            <a:fillRect/>
          </a:stretch>
        </p:blipFill>
        <p:spPr>
          <a:xfrm>
            <a:off x="1885963" y="5175058"/>
            <a:ext cx="1214065" cy="1093662"/>
          </a:xfrm>
          <a:prstGeom prst="rect">
            <a:avLst/>
          </a:prstGeom>
        </p:spPr>
      </p:pic>
    </p:spTree>
    <p:extLst>
      <p:ext uri="{BB962C8B-B14F-4D97-AF65-F5344CB8AC3E}">
        <p14:creationId xmlns:p14="http://schemas.microsoft.com/office/powerpoint/2010/main" val="598586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B58F-8706-7DA9-2C44-B4DC777D1818}"/>
              </a:ext>
            </a:extLst>
          </p:cNvPr>
          <p:cNvSpPr>
            <a:spLocks noGrp="1"/>
          </p:cNvSpPr>
          <p:nvPr>
            <p:ph type="title"/>
          </p:nvPr>
        </p:nvSpPr>
        <p:spPr/>
        <p:txBody>
          <a:bodyPr/>
          <a:lstStyle/>
          <a:p>
            <a:pPr algn="r"/>
            <a:r>
              <a:rPr lang="en-US" b="1" dirty="0">
                <a:solidFill>
                  <a:srgbClr val="00B0F0"/>
                </a:solidFill>
                <a:latin typeface="Chalkboard" panose="03050602040202020205" pitchFamily="66" charset="77"/>
              </a:rPr>
              <a:t>WHAT IS SolarAPP+ ?</a:t>
            </a:r>
          </a:p>
        </p:txBody>
      </p:sp>
      <p:sp>
        <p:nvSpPr>
          <p:cNvPr id="3" name="Content Placeholder 2">
            <a:extLst>
              <a:ext uri="{FF2B5EF4-FFF2-40B4-BE49-F238E27FC236}">
                <a16:creationId xmlns:a16="http://schemas.microsoft.com/office/drawing/2014/main" id="{5765BFC4-E55D-FF16-89DC-F9F406D45AEA}"/>
              </a:ext>
            </a:extLst>
          </p:cNvPr>
          <p:cNvSpPr>
            <a:spLocks noGrp="1"/>
          </p:cNvSpPr>
          <p:nvPr>
            <p:ph idx="1"/>
          </p:nvPr>
        </p:nvSpPr>
        <p:spPr>
          <a:xfrm>
            <a:off x="838200" y="1707277"/>
            <a:ext cx="10515600" cy="4425960"/>
          </a:xfrm>
        </p:spPr>
        <p:txBody>
          <a:bodyPr>
            <a:normAutofit fontScale="25000" lnSpcReduction="20000"/>
          </a:bodyPr>
          <a:lstStyle/>
          <a:p>
            <a:pPr>
              <a:lnSpc>
                <a:spcPct val="120000"/>
              </a:lnSpc>
              <a:spcBef>
                <a:spcPts val="0"/>
              </a:spcBef>
              <a:spcAft>
                <a:spcPts val="800"/>
              </a:spcAft>
            </a:pPr>
            <a:r>
              <a:rPr lang="en-US" sz="7200" b="1" dirty="0">
                <a:latin typeface="Chalkboard" panose="03050602040202020205" pitchFamily="66" charset="77"/>
              </a:rPr>
              <a:t>ORIGIN: SOLAR ABC’s: CALIFORNIA 2013</a:t>
            </a:r>
          </a:p>
          <a:p>
            <a:pPr>
              <a:lnSpc>
                <a:spcPct val="120000"/>
              </a:lnSpc>
              <a:spcBef>
                <a:spcPts val="0"/>
              </a:spcBef>
              <a:spcAft>
                <a:spcPts val="800"/>
              </a:spcAft>
            </a:pPr>
            <a:r>
              <a:rPr lang="en-US" sz="7200" b="1" dirty="0">
                <a:latin typeface="Chalkboard" panose="03050602040202020205" pitchFamily="66" charset="77"/>
              </a:rPr>
              <a:t>2018: STAKEHOLDER MEETING ORGANIZED BY THE SOLAR FOUNDATION &amp; SEAC &amp; FACILITATED BY RMI</a:t>
            </a:r>
          </a:p>
          <a:p>
            <a:pPr>
              <a:lnSpc>
                <a:spcPct val="120000"/>
              </a:lnSpc>
              <a:spcBef>
                <a:spcPts val="0"/>
              </a:spcBef>
            </a:pPr>
            <a:r>
              <a:rPr lang="en-US" sz="7200" b="1" dirty="0">
                <a:latin typeface="Chalkboard" panose="03050602040202020205" pitchFamily="66" charset="77"/>
              </a:rPr>
              <a:t>2021: DOE / NREL &amp; Code Officials &amp; AHJ’s &amp; Solar Industry</a:t>
            </a:r>
          </a:p>
          <a:p>
            <a:pPr marL="471488" algn="l" fontAlgn="base">
              <a:lnSpc>
                <a:spcPct val="120000"/>
              </a:lnSpc>
              <a:spcBef>
                <a:spcPts val="0"/>
              </a:spcBef>
              <a:spcAft>
                <a:spcPts val="600"/>
              </a:spcAft>
            </a:pPr>
            <a:r>
              <a:rPr lang="en-US" sz="7200" b="1" dirty="0">
                <a:solidFill>
                  <a:srgbClr val="666666"/>
                </a:solidFill>
                <a:latin typeface="Chalkboard" panose="03050602040202020205" pitchFamily="66" charset="77"/>
              </a:rPr>
              <a:t>S</a:t>
            </a:r>
            <a:r>
              <a:rPr lang="en-US" sz="7200" b="1" i="0" u="none" strike="noStrike" dirty="0">
                <a:solidFill>
                  <a:srgbClr val="666666"/>
                </a:solidFill>
                <a:effectLst/>
                <a:latin typeface="Chalkboard" panose="03050602040202020205" pitchFamily="66" charset="77"/>
              </a:rPr>
              <a:t>tandardized plan review software to run compliance checks and speed up building permit approvals for eligible solar rooftop systems. </a:t>
            </a:r>
          </a:p>
          <a:p>
            <a:pPr marL="471488" algn="l" fontAlgn="base">
              <a:lnSpc>
                <a:spcPct val="120000"/>
              </a:lnSpc>
              <a:spcBef>
                <a:spcPts val="0"/>
              </a:spcBef>
              <a:spcAft>
                <a:spcPts val="600"/>
              </a:spcAft>
            </a:pPr>
            <a:r>
              <a:rPr lang="en-US" sz="7200" b="1" i="0" u="none" strike="noStrike" dirty="0">
                <a:solidFill>
                  <a:srgbClr val="666666"/>
                </a:solidFill>
                <a:effectLst/>
                <a:latin typeface="Chalkboard" panose="03050602040202020205" pitchFamily="66" charset="77"/>
              </a:rPr>
              <a:t>Known as Solar APP+ (Solar Automated Permit Processing)</a:t>
            </a:r>
          </a:p>
          <a:p>
            <a:pPr marL="471488" algn="l" fontAlgn="base">
              <a:lnSpc>
                <a:spcPct val="120000"/>
              </a:lnSpc>
              <a:spcBef>
                <a:spcPts val="0"/>
              </a:spcBef>
              <a:spcAft>
                <a:spcPts val="600"/>
              </a:spcAft>
            </a:pPr>
            <a:r>
              <a:rPr lang="en-US" sz="7200" b="1" dirty="0">
                <a:solidFill>
                  <a:srgbClr val="666666"/>
                </a:solidFill>
                <a:latin typeface="Chalkboard" panose="03050602040202020205" pitchFamily="66" charset="77"/>
              </a:rPr>
              <a:t>F</a:t>
            </a:r>
            <a:r>
              <a:rPr lang="en-US" sz="7200" b="1" i="0" u="none" strike="noStrike" dirty="0">
                <a:solidFill>
                  <a:srgbClr val="666666"/>
                </a:solidFill>
                <a:effectLst/>
                <a:latin typeface="Chalkboard" panose="03050602040202020205" pitchFamily="66" charset="77"/>
              </a:rPr>
              <a:t>ree, innovative software for municipality permitting departments.</a:t>
            </a:r>
          </a:p>
          <a:p>
            <a:pPr marL="242888" indent="0" algn="l" fontAlgn="base">
              <a:lnSpc>
                <a:spcPct val="120000"/>
              </a:lnSpc>
              <a:spcBef>
                <a:spcPts val="0"/>
              </a:spcBef>
              <a:buNone/>
            </a:pPr>
            <a:r>
              <a:rPr lang="en-US" sz="7200" b="1" i="0" u="none" strike="noStrike" dirty="0">
                <a:solidFill>
                  <a:srgbClr val="666666"/>
                </a:solidFill>
                <a:effectLst/>
                <a:latin typeface="Chalkboard" panose="03050602040202020205" pitchFamily="66" charset="77"/>
              </a:rPr>
              <a:t>Key facets include:</a:t>
            </a:r>
          </a:p>
          <a:p>
            <a:pPr marL="471488" algn="l" fontAlgn="base">
              <a:lnSpc>
                <a:spcPct val="120000"/>
              </a:lnSpc>
              <a:spcBef>
                <a:spcPts val="0"/>
              </a:spcBef>
              <a:spcAft>
                <a:spcPts val="600"/>
              </a:spcAft>
              <a:buFont typeface="Arial" panose="020B0604020202020204" pitchFamily="34" charset="0"/>
              <a:buChar char="•"/>
            </a:pPr>
            <a:r>
              <a:rPr lang="en-US" sz="7200" b="1" i="0" u="none" strike="noStrike" dirty="0">
                <a:solidFill>
                  <a:srgbClr val="666666"/>
                </a:solidFill>
                <a:effectLst/>
                <a:latin typeface="Chalkboard" panose="03050602040202020205" pitchFamily="66" charset="77"/>
              </a:rPr>
              <a:t>Integrates with existing government software.</a:t>
            </a:r>
          </a:p>
          <a:p>
            <a:pPr marL="471488" algn="l" fontAlgn="base">
              <a:lnSpc>
                <a:spcPct val="120000"/>
              </a:lnSpc>
              <a:spcBef>
                <a:spcPts val="0"/>
              </a:spcBef>
              <a:spcAft>
                <a:spcPts val="600"/>
              </a:spcAft>
              <a:buFont typeface="Arial" panose="020B0604020202020204" pitchFamily="34" charset="0"/>
              <a:buChar char="•"/>
            </a:pPr>
            <a:r>
              <a:rPr lang="en-US" sz="7200" b="1" dirty="0">
                <a:solidFill>
                  <a:srgbClr val="666666"/>
                </a:solidFill>
                <a:latin typeface="Chalkboard" panose="03050602040202020205" pitchFamily="66" charset="77"/>
              </a:rPr>
              <a:t>A</a:t>
            </a:r>
            <a:r>
              <a:rPr lang="en-US" sz="7200" b="1" i="0" u="none" strike="noStrike" dirty="0">
                <a:solidFill>
                  <a:srgbClr val="666666"/>
                </a:solidFill>
                <a:effectLst/>
                <a:latin typeface="Chalkboard" panose="03050602040202020205" pitchFamily="66" charset="77"/>
              </a:rPr>
              <a:t>utomates plan review, permit approval, and project tracking.</a:t>
            </a:r>
          </a:p>
          <a:p>
            <a:pPr marL="471488" algn="l" fontAlgn="base">
              <a:lnSpc>
                <a:spcPct val="120000"/>
              </a:lnSpc>
              <a:spcBef>
                <a:spcPts val="0"/>
              </a:spcBef>
              <a:spcAft>
                <a:spcPts val="600"/>
              </a:spcAft>
              <a:buFont typeface="Arial" panose="020B0604020202020204" pitchFamily="34" charset="0"/>
              <a:buChar char="•"/>
            </a:pPr>
            <a:r>
              <a:rPr lang="en-US" sz="7200" b="1" dirty="0">
                <a:solidFill>
                  <a:srgbClr val="666666"/>
                </a:solidFill>
                <a:latin typeface="Chalkboard" panose="03050602040202020205" pitchFamily="66" charset="77"/>
              </a:rPr>
              <a:t>S</a:t>
            </a:r>
            <a:r>
              <a:rPr lang="en-US" sz="7200" b="1" i="0" u="none" strike="noStrike" dirty="0">
                <a:solidFill>
                  <a:srgbClr val="666666"/>
                </a:solidFill>
                <a:effectLst/>
                <a:latin typeface="Chalkboard" panose="03050602040202020205" pitchFamily="66" charset="77"/>
              </a:rPr>
              <a:t>tandardizes up to 90% of standard system plans.</a:t>
            </a:r>
          </a:p>
          <a:p>
            <a:pPr marL="471488" algn="l" fontAlgn="base">
              <a:lnSpc>
                <a:spcPct val="120000"/>
              </a:lnSpc>
              <a:spcBef>
                <a:spcPts val="0"/>
              </a:spcBef>
              <a:spcAft>
                <a:spcPts val="600"/>
              </a:spcAft>
              <a:buFont typeface="Arial" panose="020B0604020202020204" pitchFamily="34" charset="0"/>
              <a:buChar char="•"/>
            </a:pPr>
            <a:r>
              <a:rPr lang="en-US" sz="7200" b="1" dirty="0">
                <a:solidFill>
                  <a:srgbClr val="666666"/>
                </a:solidFill>
                <a:latin typeface="Chalkboard" panose="03050602040202020205" pitchFamily="66" charset="77"/>
              </a:rPr>
              <a:t>P</a:t>
            </a:r>
            <a:r>
              <a:rPr lang="en-US" sz="7200" b="1" i="0" u="none" strike="noStrike" dirty="0">
                <a:solidFill>
                  <a:srgbClr val="666666"/>
                </a:solidFill>
                <a:effectLst/>
                <a:latin typeface="Chalkboard" panose="03050602040202020205" pitchFamily="66" charset="77"/>
              </a:rPr>
              <a:t>rovides an inspection checklist and final sign-off after installation.</a:t>
            </a:r>
          </a:p>
          <a:p>
            <a:pPr lvl="1"/>
            <a:endParaRPr lang="en-US" dirty="0">
              <a:latin typeface="Chalkboard" panose="03050602040202020205" pitchFamily="66" charset="77"/>
            </a:endParaRPr>
          </a:p>
        </p:txBody>
      </p:sp>
      <p:sp>
        <p:nvSpPr>
          <p:cNvPr id="4" name="Footer Placeholder 3">
            <a:extLst>
              <a:ext uri="{FF2B5EF4-FFF2-40B4-BE49-F238E27FC236}">
                <a16:creationId xmlns:a16="http://schemas.microsoft.com/office/drawing/2014/main" id="{58CC39BC-81A0-C4B2-5C1F-33FD24566CB9}"/>
              </a:ext>
            </a:extLst>
          </p:cNvPr>
          <p:cNvSpPr>
            <a:spLocks noGrp="1"/>
          </p:cNvSpPr>
          <p:nvPr>
            <p:ph type="ftr" sz="quarter" idx="11"/>
          </p:nvPr>
        </p:nvSpPr>
        <p:spPr>
          <a:xfrm>
            <a:off x="838200" y="6344173"/>
            <a:ext cx="4114800" cy="365125"/>
          </a:xfrm>
        </p:spPr>
        <p:txBody>
          <a:bodyPr/>
          <a:lstStyle/>
          <a:p>
            <a:pPr algn="l"/>
            <a:r>
              <a:rPr lang="en-US" dirty="0"/>
              <a:t>TRCSS/mjf </a:t>
            </a:r>
          </a:p>
        </p:txBody>
      </p:sp>
      <p:sp>
        <p:nvSpPr>
          <p:cNvPr id="5" name="Slide Number Placeholder 4">
            <a:extLst>
              <a:ext uri="{FF2B5EF4-FFF2-40B4-BE49-F238E27FC236}">
                <a16:creationId xmlns:a16="http://schemas.microsoft.com/office/drawing/2014/main" id="{7A217DBD-2376-3A8C-0E05-31DCDA1169F6}"/>
              </a:ext>
            </a:extLst>
          </p:cNvPr>
          <p:cNvSpPr>
            <a:spLocks noGrp="1"/>
          </p:cNvSpPr>
          <p:nvPr>
            <p:ph type="sldNum" sz="quarter" idx="12"/>
          </p:nvPr>
        </p:nvSpPr>
        <p:spPr/>
        <p:txBody>
          <a:bodyPr/>
          <a:lstStyle/>
          <a:p>
            <a:fld id="{9583F976-730C-1246-B1AB-9F966C4D8E1A}" type="slidenum">
              <a:rPr lang="en-US" smtClean="0"/>
              <a:t>2</a:t>
            </a:fld>
            <a:endParaRPr lang="en-US" dirty="0"/>
          </a:p>
        </p:txBody>
      </p:sp>
      <p:pic>
        <p:nvPicPr>
          <p:cNvPr id="6" name="Picture 5">
            <a:extLst>
              <a:ext uri="{FF2B5EF4-FFF2-40B4-BE49-F238E27FC236}">
                <a16:creationId xmlns:a16="http://schemas.microsoft.com/office/drawing/2014/main" id="{9E4D446A-312D-05F0-4644-2DF65DAA67F8}"/>
              </a:ext>
            </a:extLst>
          </p:cNvPr>
          <p:cNvPicPr>
            <a:picLocks noChangeAspect="1"/>
          </p:cNvPicPr>
          <p:nvPr/>
        </p:nvPicPr>
        <p:blipFill>
          <a:blip r:embed="rId2"/>
          <a:stretch>
            <a:fillRect/>
          </a:stretch>
        </p:blipFill>
        <p:spPr>
          <a:xfrm>
            <a:off x="999671" y="476784"/>
            <a:ext cx="1331456" cy="990791"/>
          </a:xfrm>
          <a:prstGeom prst="rect">
            <a:avLst/>
          </a:prstGeom>
        </p:spPr>
      </p:pic>
    </p:spTree>
    <p:extLst>
      <p:ext uri="{BB962C8B-B14F-4D97-AF65-F5344CB8AC3E}">
        <p14:creationId xmlns:p14="http://schemas.microsoft.com/office/powerpoint/2010/main" val="4257811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B58F-8706-7DA9-2C44-B4DC777D1818}"/>
              </a:ext>
            </a:extLst>
          </p:cNvPr>
          <p:cNvSpPr>
            <a:spLocks noGrp="1"/>
          </p:cNvSpPr>
          <p:nvPr>
            <p:ph type="title"/>
          </p:nvPr>
        </p:nvSpPr>
        <p:spPr>
          <a:xfrm>
            <a:off x="838200" y="365126"/>
            <a:ext cx="10515600" cy="1137104"/>
          </a:xfrm>
        </p:spPr>
        <p:txBody>
          <a:bodyPr>
            <a:normAutofit/>
          </a:bodyPr>
          <a:lstStyle/>
          <a:p>
            <a:pPr algn="r"/>
            <a:r>
              <a:rPr lang="en-US" sz="4000" b="1" dirty="0">
                <a:solidFill>
                  <a:srgbClr val="00B0F0"/>
                </a:solidFill>
                <a:latin typeface="Chalkboard" panose="03050602040202020205" pitchFamily="66" charset="77"/>
              </a:rPr>
              <a:t>WHAT DOES SolarAPP+ SUPPORT </a:t>
            </a:r>
            <a:r>
              <a:rPr lang="en-US" sz="3600" b="1" dirty="0">
                <a:solidFill>
                  <a:srgbClr val="00B0F0"/>
                </a:solidFill>
                <a:latin typeface="Chalkboard" panose="03050602040202020205" pitchFamily="66" charset="77"/>
              </a:rPr>
              <a:t>?</a:t>
            </a:r>
          </a:p>
        </p:txBody>
      </p:sp>
      <p:sp>
        <p:nvSpPr>
          <p:cNvPr id="3" name="Content Placeholder 2">
            <a:extLst>
              <a:ext uri="{FF2B5EF4-FFF2-40B4-BE49-F238E27FC236}">
                <a16:creationId xmlns:a16="http://schemas.microsoft.com/office/drawing/2014/main" id="{5765BFC4-E55D-FF16-89DC-F9F406D45AEA}"/>
              </a:ext>
            </a:extLst>
          </p:cNvPr>
          <p:cNvSpPr>
            <a:spLocks noGrp="1"/>
          </p:cNvSpPr>
          <p:nvPr>
            <p:ph idx="1"/>
          </p:nvPr>
        </p:nvSpPr>
        <p:spPr>
          <a:xfrm>
            <a:off x="838200" y="1502229"/>
            <a:ext cx="10515600" cy="4674734"/>
          </a:xfrm>
        </p:spPr>
        <p:txBody>
          <a:bodyPr>
            <a:normAutofit fontScale="85000" lnSpcReduction="20000"/>
          </a:bodyPr>
          <a:lstStyle/>
          <a:p>
            <a:pPr>
              <a:lnSpc>
                <a:spcPct val="110000"/>
              </a:lnSpc>
              <a:spcBef>
                <a:spcPts val="0"/>
              </a:spcBef>
              <a:spcAft>
                <a:spcPts val="800"/>
              </a:spcAft>
            </a:pPr>
            <a:r>
              <a:rPr lang="en-US" b="1" dirty="0">
                <a:latin typeface="Chalkboard" panose="03050602040202020205" pitchFamily="66" charset="77"/>
              </a:rPr>
              <a:t>2017 National Fire Protection Association 70 National Electrical Code (NEC) for rooftop PV permits</a:t>
            </a:r>
          </a:p>
          <a:p>
            <a:pPr>
              <a:lnSpc>
                <a:spcPct val="110000"/>
              </a:lnSpc>
              <a:spcBef>
                <a:spcPts val="0"/>
              </a:spcBef>
              <a:spcAft>
                <a:spcPts val="800"/>
              </a:spcAft>
            </a:pPr>
            <a:r>
              <a:rPr lang="en-US" b="1" dirty="0">
                <a:latin typeface="Chalkboard" panose="03050602040202020205" pitchFamily="66" charset="77"/>
              </a:rPr>
              <a:t>CA Title 24 Modifications</a:t>
            </a:r>
          </a:p>
          <a:p>
            <a:pPr>
              <a:lnSpc>
                <a:spcPct val="110000"/>
              </a:lnSpc>
              <a:spcBef>
                <a:spcPts val="0"/>
              </a:spcBef>
              <a:spcAft>
                <a:spcPts val="800"/>
              </a:spcAft>
            </a:pPr>
            <a:r>
              <a:rPr lang="en-US" b="1" dirty="0">
                <a:latin typeface="Chalkboard" panose="03050602040202020205" pitchFamily="66" charset="77"/>
              </a:rPr>
              <a:t>Inspection checklists</a:t>
            </a:r>
          </a:p>
          <a:p>
            <a:pPr>
              <a:lnSpc>
                <a:spcPct val="110000"/>
              </a:lnSpc>
              <a:spcBef>
                <a:spcPts val="0"/>
              </a:spcBef>
              <a:spcAft>
                <a:spcPts val="800"/>
              </a:spcAft>
            </a:pPr>
            <a:r>
              <a:rPr lang="en-US" b="1" dirty="0">
                <a:latin typeface="Chalkboard" panose="03050602040202020205" pitchFamily="66" charset="77"/>
              </a:rPr>
              <a:t>2018 I-Codes (International Residential Code and International Building Code) for rooftop PV permits</a:t>
            </a:r>
          </a:p>
          <a:p>
            <a:pPr>
              <a:lnSpc>
                <a:spcPct val="110000"/>
              </a:lnSpc>
              <a:spcBef>
                <a:spcPts val="0"/>
              </a:spcBef>
              <a:spcAft>
                <a:spcPts val="800"/>
              </a:spcAft>
            </a:pPr>
            <a:r>
              <a:rPr lang="en-US" b="1" dirty="0">
                <a:latin typeface="Chalkboard" panose="03050602040202020205" pitchFamily="66" charset="77"/>
              </a:rPr>
              <a:t>State and local license verification</a:t>
            </a:r>
          </a:p>
          <a:p>
            <a:pPr>
              <a:lnSpc>
                <a:spcPct val="110000"/>
              </a:lnSpc>
              <a:spcBef>
                <a:spcPts val="0"/>
              </a:spcBef>
              <a:spcAft>
                <a:spcPts val="800"/>
              </a:spcAft>
            </a:pPr>
            <a:r>
              <a:rPr lang="en-US" b="1" dirty="0">
                <a:latin typeface="Chalkboard" panose="03050602040202020205" pitchFamily="66" charset="77"/>
              </a:rPr>
              <a:t>2017 NEC for residential battery storage permits</a:t>
            </a:r>
          </a:p>
          <a:p>
            <a:pPr>
              <a:lnSpc>
                <a:spcPct val="110000"/>
              </a:lnSpc>
              <a:spcBef>
                <a:spcPts val="0"/>
              </a:spcBef>
              <a:spcAft>
                <a:spcPts val="800"/>
              </a:spcAft>
            </a:pPr>
            <a:r>
              <a:rPr lang="en-US" b="1" dirty="0">
                <a:latin typeface="Chalkboard" panose="03050602040202020205" pitchFamily="66" charset="77"/>
              </a:rPr>
              <a:t>2020 NEC for residential rooftop PV and battery storage permits</a:t>
            </a:r>
          </a:p>
          <a:p>
            <a:pPr>
              <a:lnSpc>
                <a:spcPct val="110000"/>
              </a:lnSpc>
              <a:spcBef>
                <a:spcPts val="0"/>
              </a:spcBef>
              <a:spcAft>
                <a:spcPts val="800"/>
              </a:spcAft>
            </a:pPr>
            <a:r>
              <a:rPr lang="en-US" b="1" dirty="0">
                <a:latin typeface="Chalkboard" panose="03050602040202020205" pitchFamily="66" charset="77"/>
              </a:rPr>
              <a:t>2021 I-Codes for rooftop PV and residential battery storage permits</a:t>
            </a:r>
          </a:p>
          <a:p>
            <a:pPr>
              <a:lnSpc>
                <a:spcPct val="110000"/>
              </a:lnSpc>
              <a:spcBef>
                <a:spcPts val="0"/>
              </a:spcBef>
              <a:spcAft>
                <a:spcPts val="800"/>
              </a:spcAft>
            </a:pPr>
            <a:r>
              <a:rPr lang="en-US" b="1" dirty="0">
                <a:latin typeface="Chalkboard" panose="03050602040202020205" pitchFamily="66" charset="77"/>
              </a:rPr>
              <a:t>Residential main panel upgrade permits</a:t>
            </a:r>
          </a:p>
          <a:p>
            <a:endParaRPr lang="en-US" dirty="0"/>
          </a:p>
        </p:txBody>
      </p:sp>
      <p:sp>
        <p:nvSpPr>
          <p:cNvPr id="4" name="Footer Placeholder 3">
            <a:extLst>
              <a:ext uri="{FF2B5EF4-FFF2-40B4-BE49-F238E27FC236}">
                <a16:creationId xmlns:a16="http://schemas.microsoft.com/office/drawing/2014/main" id="{58CC39BC-81A0-C4B2-5C1F-33FD24566CB9}"/>
              </a:ext>
            </a:extLst>
          </p:cNvPr>
          <p:cNvSpPr>
            <a:spLocks noGrp="1"/>
          </p:cNvSpPr>
          <p:nvPr>
            <p:ph type="ftr" sz="quarter" idx="11"/>
          </p:nvPr>
        </p:nvSpPr>
        <p:spPr>
          <a:xfrm>
            <a:off x="4038600" y="6356350"/>
            <a:ext cx="4114800" cy="365125"/>
          </a:xfrm>
        </p:spPr>
        <p:txBody>
          <a:bodyPr/>
          <a:lstStyle/>
          <a:p>
            <a:r>
              <a:rPr lang="en-US" dirty="0"/>
              <a:t>TRCSS/mjf </a:t>
            </a:r>
          </a:p>
        </p:txBody>
      </p:sp>
      <p:sp>
        <p:nvSpPr>
          <p:cNvPr id="5" name="Slide Number Placeholder 4">
            <a:extLst>
              <a:ext uri="{FF2B5EF4-FFF2-40B4-BE49-F238E27FC236}">
                <a16:creationId xmlns:a16="http://schemas.microsoft.com/office/drawing/2014/main" id="{7A217DBD-2376-3A8C-0E05-31DCDA1169F6}"/>
              </a:ext>
            </a:extLst>
          </p:cNvPr>
          <p:cNvSpPr>
            <a:spLocks noGrp="1"/>
          </p:cNvSpPr>
          <p:nvPr>
            <p:ph type="sldNum" sz="quarter" idx="12"/>
          </p:nvPr>
        </p:nvSpPr>
        <p:spPr>
          <a:xfrm>
            <a:off x="8610600" y="6356350"/>
            <a:ext cx="2743200" cy="365125"/>
          </a:xfrm>
        </p:spPr>
        <p:txBody>
          <a:bodyPr/>
          <a:lstStyle/>
          <a:p>
            <a:fld id="{9583F976-730C-1246-B1AB-9F966C4D8E1A}" type="slidenum">
              <a:rPr lang="en-US" smtClean="0"/>
              <a:pPr/>
              <a:t>3</a:t>
            </a:fld>
            <a:endParaRPr lang="en-US" dirty="0"/>
          </a:p>
        </p:txBody>
      </p:sp>
      <p:pic>
        <p:nvPicPr>
          <p:cNvPr id="14" name="Picture 13">
            <a:extLst>
              <a:ext uri="{FF2B5EF4-FFF2-40B4-BE49-F238E27FC236}">
                <a16:creationId xmlns:a16="http://schemas.microsoft.com/office/drawing/2014/main" id="{2E167072-EC41-F8DC-D3AD-991E9CEFBC19}"/>
              </a:ext>
            </a:extLst>
          </p:cNvPr>
          <p:cNvPicPr>
            <a:picLocks noChangeAspect="1"/>
          </p:cNvPicPr>
          <p:nvPr/>
        </p:nvPicPr>
        <p:blipFill>
          <a:blip r:embed="rId2"/>
          <a:stretch>
            <a:fillRect/>
          </a:stretch>
        </p:blipFill>
        <p:spPr>
          <a:xfrm>
            <a:off x="999671" y="476784"/>
            <a:ext cx="1331456" cy="990791"/>
          </a:xfrm>
          <a:prstGeom prst="rect">
            <a:avLst/>
          </a:prstGeom>
        </p:spPr>
      </p:pic>
    </p:spTree>
    <p:extLst>
      <p:ext uri="{BB962C8B-B14F-4D97-AF65-F5344CB8AC3E}">
        <p14:creationId xmlns:p14="http://schemas.microsoft.com/office/powerpoint/2010/main" val="3503494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B58F-8706-7DA9-2C44-B4DC777D1818}"/>
              </a:ext>
            </a:extLst>
          </p:cNvPr>
          <p:cNvSpPr>
            <a:spLocks noGrp="1"/>
          </p:cNvSpPr>
          <p:nvPr>
            <p:ph type="title"/>
          </p:nvPr>
        </p:nvSpPr>
        <p:spPr/>
        <p:txBody>
          <a:bodyPr>
            <a:normAutofit/>
          </a:bodyPr>
          <a:lstStyle/>
          <a:p>
            <a:pPr algn="r"/>
            <a:r>
              <a:rPr lang="en-US" sz="4000" b="1" dirty="0">
                <a:solidFill>
                  <a:srgbClr val="00B0F0"/>
                </a:solidFill>
                <a:latin typeface="Chalkboard" panose="03050602040202020205" pitchFamily="66" charset="77"/>
              </a:rPr>
              <a:t>WHAT IS COMING FOR SolarAPP+ ?</a:t>
            </a:r>
          </a:p>
        </p:txBody>
      </p:sp>
      <p:sp>
        <p:nvSpPr>
          <p:cNvPr id="3" name="Content Placeholder 2">
            <a:extLst>
              <a:ext uri="{FF2B5EF4-FFF2-40B4-BE49-F238E27FC236}">
                <a16:creationId xmlns:a16="http://schemas.microsoft.com/office/drawing/2014/main" id="{5765BFC4-E55D-FF16-89DC-F9F406D45AEA}"/>
              </a:ext>
            </a:extLst>
          </p:cNvPr>
          <p:cNvSpPr>
            <a:spLocks noGrp="1"/>
          </p:cNvSpPr>
          <p:nvPr>
            <p:ph idx="1"/>
          </p:nvPr>
        </p:nvSpPr>
        <p:spPr>
          <a:xfrm>
            <a:off x="838200" y="1610472"/>
            <a:ext cx="10515600" cy="4351338"/>
          </a:xfrm>
        </p:spPr>
        <p:txBody>
          <a:bodyPr>
            <a:normAutofit/>
          </a:bodyPr>
          <a:lstStyle/>
          <a:p>
            <a:pPr algn="l">
              <a:buFont typeface="Arial" panose="020B0604020202020204" pitchFamily="34" charset="0"/>
              <a:buChar char="•"/>
            </a:pPr>
            <a:r>
              <a:rPr lang="en-US" sz="2400" b="1" i="0" u="none" strike="noStrike" dirty="0">
                <a:solidFill>
                  <a:srgbClr val="61676C"/>
                </a:solidFill>
                <a:effectLst/>
                <a:latin typeface="Chalkboard" panose="03050602040202020205" pitchFamily="66" charset="77"/>
              </a:rPr>
              <a:t>New home construction permits for rooftop PV and residential storage</a:t>
            </a:r>
          </a:p>
          <a:p>
            <a:pPr algn="l">
              <a:buFont typeface="Arial" panose="020B0604020202020204" pitchFamily="34" charset="0"/>
              <a:buChar char="•"/>
            </a:pPr>
            <a:r>
              <a:rPr lang="en-US" sz="2400" b="1" i="0" u="none" strike="noStrike" dirty="0">
                <a:solidFill>
                  <a:srgbClr val="61676C"/>
                </a:solidFill>
                <a:effectLst/>
                <a:latin typeface="Chalkboard" panose="03050602040202020205" pitchFamily="66" charset="77"/>
              </a:rPr>
              <a:t>Roofing integrated PV products</a:t>
            </a:r>
          </a:p>
          <a:p>
            <a:pPr algn="l">
              <a:buFont typeface="Arial" panose="020B0604020202020204" pitchFamily="34" charset="0"/>
              <a:buChar char="•"/>
            </a:pPr>
            <a:r>
              <a:rPr lang="en-US" sz="2400" b="1" i="0" u="none" strike="noStrike" dirty="0">
                <a:solidFill>
                  <a:srgbClr val="61676C"/>
                </a:solidFill>
                <a:effectLst/>
                <a:latin typeface="Chalkboard" panose="03050602040202020205" pitchFamily="66" charset="77"/>
              </a:rPr>
              <a:t>All future versions of NEC and I-Codes for each supported technology</a:t>
            </a:r>
          </a:p>
          <a:p>
            <a:pPr algn="l">
              <a:buFont typeface="Arial" panose="020B0604020202020204" pitchFamily="34" charset="0"/>
              <a:buChar char="•"/>
            </a:pPr>
            <a:r>
              <a:rPr lang="en-US" sz="2400" b="1" i="0" u="none" strike="noStrike" dirty="0">
                <a:solidFill>
                  <a:srgbClr val="61676C"/>
                </a:solidFill>
                <a:effectLst/>
                <a:latin typeface="Chalkboard" panose="03050602040202020205" pitchFamily="66" charset="77"/>
              </a:rPr>
              <a:t>Reroof permits</a:t>
            </a:r>
          </a:p>
          <a:p>
            <a:pPr algn="l">
              <a:buFont typeface="Arial" panose="020B0604020202020204" pitchFamily="34" charset="0"/>
              <a:buChar char="•"/>
            </a:pPr>
            <a:r>
              <a:rPr lang="en-US" sz="2400" b="1" i="0" u="none" strike="noStrike" dirty="0">
                <a:solidFill>
                  <a:srgbClr val="61676C"/>
                </a:solidFill>
                <a:effectLst/>
                <a:latin typeface="Chalkboard" panose="03050602040202020205" pitchFamily="66" charset="77"/>
              </a:rPr>
              <a:t>Multi-family rooftop PV storage permit</a:t>
            </a:r>
          </a:p>
          <a:p>
            <a:pPr algn="l">
              <a:buFont typeface="Arial" panose="020B0604020202020204" pitchFamily="34" charset="0"/>
              <a:buChar char="•"/>
            </a:pPr>
            <a:r>
              <a:rPr lang="en-US" sz="2400" b="1" i="0" u="none" strike="noStrike" dirty="0">
                <a:solidFill>
                  <a:srgbClr val="61676C"/>
                </a:solidFill>
                <a:effectLst/>
                <a:latin typeface="Chalkboard" panose="03050602040202020205" pitchFamily="66" charset="77"/>
              </a:rPr>
              <a:t>Solar thermal permits</a:t>
            </a:r>
          </a:p>
          <a:p>
            <a:pPr algn="l">
              <a:buFont typeface="Arial" panose="020B0604020202020204" pitchFamily="34" charset="0"/>
              <a:buChar char="•"/>
            </a:pPr>
            <a:r>
              <a:rPr lang="en-US" sz="2400" b="1" i="0" u="none" strike="noStrike" dirty="0">
                <a:solidFill>
                  <a:srgbClr val="61676C"/>
                </a:solidFill>
                <a:effectLst/>
                <a:latin typeface="Chalkboard" panose="03050602040202020205" pitchFamily="66" charset="77"/>
              </a:rPr>
              <a:t>Residential EV charging permits</a:t>
            </a:r>
          </a:p>
          <a:p>
            <a:pPr algn="l">
              <a:buFont typeface="Arial" panose="020B0604020202020204" pitchFamily="34" charset="0"/>
              <a:buChar char="•"/>
            </a:pPr>
            <a:endParaRPr lang="en-US" sz="2400" b="0" i="0" u="none" strike="noStrike" dirty="0">
              <a:solidFill>
                <a:srgbClr val="61676C"/>
              </a:solidFill>
              <a:effectLst/>
              <a:latin typeface="Roboto" panose="02000000000000000000" pitchFamily="2" charset="0"/>
            </a:endParaRPr>
          </a:p>
        </p:txBody>
      </p:sp>
      <p:sp>
        <p:nvSpPr>
          <p:cNvPr id="4" name="Footer Placeholder 3">
            <a:extLst>
              <a:ext uri="{FF2B5EF4-FFF2-40B4-BE49-F238E27FC236}">
                <a16:creationId xmlns:a16="http://schemas.microsoft.com/office/drawing/2014/main" id="{58CC39BC-81A0-C4B2-5C1F-33FD24566CB9}"/>
              </a:ext>
            </a:extLst>
          </p:cNvPr>
          <p:cNvSpPr>
            <a:spLocks noGrp="1"/>
          </p:cNvSpPr>
          <p:nvPr>
            <p:ph type="ftr" sz="quarter" idx="11"/>
          </p:nvPr>
        </p:nvSpPr>
        <p:spPr>
          <a:xfrm>
            <a:off x="838200" y="6344173"/>
            <a:ext cx="4114800" cy="365125"/>
          </a:xfrm>
        </p:spPr>
        <p:txBody>
          <a:bodyPr/>
          <a:lstStyle/>
          <a:p>
            <a:pPr algn="l"/>
            <a:r>
              <a:rPr lang="en-US" dirty="0"/>
              <a:t>TRCSS/mjf </a:t>
            </a:r>
          </a:p>
        </p:txBody>
      </p:sp>
      <p:sp>
        <p:nvSpPr>
          <p:cNvPr id="5" name="Slide Number Placeholder 4">
            <a:extLst>
              <a:ext uri="{FF2B5EF4-FFF2-40B4-BE49-F238E27FC236}">
                <a16:creationId xmlns:a16="http://schemas.microsoft.com/office/drawing/2014/main" id="{7A217DBD-2376-3A8C-0E05-31DCDA1169F6}"/>
              </a:ext>
            </a:extLst>
          </p:cNvPr>
          <p:cNvSpPr>
            <a:spLocks noGrp="1"/>
          </p:cNvSpPr>
          <p:nvPr>
            <p:ph type="sldNum" sz="quarter" idx="12"/>
          </p:nvPr>
        </p:nvSpPr>
        <p:spPr/>
        <p:txBody>
          <a:bodyPr/>
          <a:lstStyle/>
          <a:p>
            <a:fld id="{9583F976-730C-1246-B1AB-9F966C4D8E1A}" type="slidenum">
              <a:rPr lang="en-US" smtClean="0"/>
              <a:t>4</a:t>
            </a:fld>
            <a:endParaRPr lang="en-US" dirty="0"/>
          </a:p>
        </p:txBody>
      </p:sp>
      <p:pic>
        <p:nvPicPr>
          <p:cNvPr id="6" name="Picture 5">
            <a:extLst>
              <a:ext uri="{FF2B5EF4-FFF2-40B4-BE49-F238E27FC236}">
                <a16:creationId xmlns:a16="http://schemas.microsoft.com/office/drawing/2014/main" id="{032B14A7-550C-32AA-DB26-E74030495D80}"/>
              </a:ext>
            </a:extLst>
          </p:cNvPr>
          <p:cNvPicPr>
            <a:picLocks noChangeAspect="1"/>
          </p:cNvPicPr>
          <p:nvPr/>
        </p:nvPicPr>
        <p:blipFill>
          <a:blip r:embed="rId2"/>
          <a:stretch>
            <a:fillRect/>
          </a:stretch>
        </p:blipFill>
        <p:spPr>
          <a:xfrm>
            <a:off x="999671" y="476784"/>
            <a:ext cx="1331456" cy="990791"/>
          </a:xfrm>
          <a:prstGeom prst="rect">
            <a:avLst/>
          </a:prstGeom>
        </p:spPr>
      </p:pic>
    </p:spTree>
    <p:extLst>
      <p:ext uri="{BB962C8B-B14F-4D97-AF65-F5344CB8AC3E}">
        <p14:creationId xmlns:p14="http://schemas.microsoft.com/office/powerpoint/2010/main" val="1026776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B58F-8706-7DA9-2C44-B4DC777D1818}"/>
              </a:ext>
            </a:extLst>
          </p:cNvPr>
          <p:cNvSpPr>
            <a:spLocks noGrp="1"/>
          </p:cNvSpPr>
          <p:nvPr>
            <p:ph type="title"/>
          </p:nvPr>
        </p:nvSpPr>
        <p:spPr/>
        <p:txBody>
          <a:bodyPr>
            <a:normAutofit/>
          </a:bodyPr>
          <a:lstStyle/>
          <a:p>
            <a:pPr algn="r"/>
            <a:r>
              <a:rPr lang="en-US" sz="4000" b="1" dirty="0">
                <a:solidFill>
                  <a:srgbClr val="00B0F0"/>
                </a:solidFill>
                <a:latin typeface="Chalkboard" panose="03050602040202020205" pitchFamily="66" charset="77"/>
              </a:rPr>
              <a:t>WHO IS USING SolarAPP+ ?</a:t>
            </a:r>
          </a:p>
        </p:txBody>
      </p:sp>
      <p:sp>
        <p:nvSpPr>
          <p:cNvPr id="3" name="Content Placeholder 2">
            <a:extLst>
              <a:ext uri="{FF2B5EF4-FFF2-40B4-BE49-F238E27FC236}">
                <a16:creationId xmlns:a16="http://schemas.microsoft.com/office/drawing/2014/main" id="{5765BFC4-E55D-FF16-89DC-F9F406D45AEA}"/>
              </a:ext>
            </a:extLst>
          </p:cNvPr>
          <p:cNvSpPr>
            <a:spLocks noGrp="1"/>
          </p:cNvSpPr>
          <p:nvPr>
            <p:ph idx="1"/>
          </p:nvPr>
        </p:nvSpPr>
        <p:spPr>
          <a:xfrm>
            <a:off x="838200" y="1600202"/>
            <a:ext cx="10515600" cy="4733131"/>
          </a:xfrm>
        </p:spPr>
        <p:txBody>
          <a:bodyPr>
            <a:normAutofit/>
          </a:bodyPr>
          <a:lstStyle/>
          <a:p>
            <a:pPr algn="l">
              <a:lnSpc>
                <a:spcPct val="100000"/>
              </a:lnSpc>
              <a:spcBef>
                <a:spcPts val="0"/>
              </a:spcBef>
              <a:spcAft>
                <a:spcPts val="600"/>
              </a:spcAft>
              <a:buFont typeface="Arial" panose="020B0604020202020204" pitchFamily="34" charset="0"/>
              <a:buChar char="•"/>
            </a:pPr>
            <a:r>
              <a:rPr lang="en-US" sz="2400" b="1" i="0" u="none" strike="noStrike" dirty="0">
                <a:solidFill>
                  <a:srgbClr val="202020"/>
                </a:solidFill>
                <a:effectLst/>
                <a:latin typeface="Chalkboard" panose="03050602040202020205" pitchFamily="66" charset="77"/>
              </a:rPr>
              <a:t>62 communities</a:t>
            </a:r>
            <a:r>
              <a:rPr lang="en-US" sz="2400" b="0" i="0" u="none" strike="noStrike" dirty="0">
                <a:solidFill>
                  <a:srgbClr val="202020"/>
                </a:solidFill>
                <a:effectLst/>
                <a:latin typeface="Chalkboard" panose="03050602040202020205" pitchFamily="66" charset="77"/>
              </a:rPr>
              <a:t> have publicly launched SolarAPP+ as of July 2023</a:t>
            </a:r>
            <a:endParaRPr lang="en-US" sz="2400" dirty="0">
              <a:solidFill>
                <a:srgbClr val="202020"/>
              </a:solidFill>
              <a:latin typeface="Chalkboard" panose="03050602040202020205" pitchFamily="66" charset="77"/>
            </a:endParaRPr>
          </a:p>
          <a:p>
            <a:pPr algn="l">
              <a:lnSpc>
                <a:spcPct val="100000"/>
              </a:lnSpc>
              <a:spcBef>
                <a:spcPts val="600"/>
              </a:spcBef>
              <a:spcAft>
                <a:spcPts val="600"/>
              </a:spcAft>
              <a:buFont typeface="Arial" panose="020B0604020202020204" pitchFamily="34" charset="0"/>
              <a:buChar char="•"/>
            </a:pPr>
            <a:r>
              <a:rPr lang="en-US" sz="2400" b="1" i="0" u="none" strike="noStrike" dirty="0">
                <a:solidFill>
                  <a:srgbClr val="202020"/>
                </a:solidFill>
                <a:effectLst/>
                <a:latin typeface="Chalkboard" panose="03050602040202020205" pitchFamily="66" charset="77"/>
              </a:rPr>
              <a:t>78 communities are piloting SolarAPP+</a:t>
            </a:r>
            <a:r>
              <a:rPr lang="en-US" sz="2400" b="0" i="0" u="none" strike="noStrike" dirty="0">
                <a:solidFill>
                  <a:srgbClr val="202020"/>
                </a:solidFill>
                <a:effectLst/>
                <a:latin typeface="Chalkboard" panose="03050602040202020205" pitchFamily="66" charset="77"/>
              </a:rPr>
              <a:t>, with 27,660 permits issued across 646 contractors</a:t>
            </a:r>
          </a:p>
          <a:p>
            <a:pPr algn="l">
              <a:buFont typeface="Arial" panose="020B0604020202020204" pitchFamily="34" charset="0"/>
              <a:buChar char="•"/>
            </a:pPr>
            <a:r>
              <a:rPr lang="en-US" sz="2400" b="1" i="0" u="none" strike="noStrike" dirty="0">
                <a:solidFill>
                  <a:srgbClr val="61676C"/>
                </a:solidFill>
                <a:effectLst/>
                <a:latin typeface="Chalkboard" panose="03050602040202020205" pitchFamily="66" charset="77"/>
              </a:rPr>
              <a:t>END OF 2022:</a:t>
            </a:r>
          </a:p>
          <a:p>
            <a:pPr marL="862013" indent="-390525">
              <a:buNone/>
              <a:tabLst>
                <a:tab pos="5470525" algn="l"/>
                <a:tab pos="5762625" algn="l"/>
              </a:tabLst>
            </a:pPr>
            <a:r>
              <a:rPr lang="en-US" sz="2400" b="1" dirty="0">
                <a:effectLst/>
                <a:latin typeface="Chalkboard" panose="03050602040202020205" pitchFamily="66" charset="77"/>
              </a:rPr>
              <a:t>•	Arizona—5 AHJs	•	California—24 AHJs </a:t>
            </a:r>
          </a:p>
          <a:p>
            <a:pPr marL="862013" indent="-390525">
              <a:buNone/>
              <a:tabLst>
                <a:tab pos="5470525" algn="l"/>
                <a:tab pos="5762625" algn="l"/>
              </a:tabLst>
            </a:pPr>
            <a:r>
              <a:rPr lang="en-US" sz="2400" b="1" dirty="0">
                <a:effectLst/>
                <a:latin typeface="Chalkboard" panose="03050602040202020205" pitchFamily="66" charset="77"/>
              </a:rPr>
              <a:t>•	Colorado—1 AHJ	•	Connecticut—1 AHJ </a:t>
            </a:r>
          </a:p>
          <a:p>
            <a:pPr marL="862013" indent="-390525">
              <a:buNone/>
              <a:tabLst>
                <a:tab pos="5470525" algn="l"/>
                <a:tab pos="5762625" algn="l"/>
              </a:tabLst>
            </a:pPr>
            <a:r>
              <a:rPr lang="en-US" sz="2400" b="1" dirty="0">
                <a:effectLst/>
                <a:latin typeface="Chalkboard" panose="03050602040202020205" pitchFamily="66" charset="77"/>
              </a:rPr>
              <a:t>•	Florida—1 AHJ	•	Illinois—2 AHJs</a:t>
            </a:r>
            <a:endParaRPr lang="en-US" sz="2400" b="1" dirty="0">
              <a:latin typeface="Chalkboard" panose="03050602040202020205" pitchFamily="66" charset="77"/>
            </a:endParaRPr>
          </a:p>
          <a:p>
            <a:pPr marL="862013" indent="-390525">
              <a:buNone/>
              <a:tabLst>
                <a:tab pos="5470525" algn="l"/>
                <a:tab pos="5762625" algn="l"/>
              </a:tabLst>
            </a:pPr>
            <a:r>
              <a:rPr lang="en-US" sz="2400" b="1" dirty="0">
                <a:effectLst/>
                <a:latin typeface="Chalkboard" panose="03050602040202020205" pitchFamily="66" charset="77"/>
              </a:rPr>
              <a:t>•	Iowa—1 AHJ	•	Michigan—1 AHJ</a:t>
            </a:r>
          </a:p>
          <a:p>
            <a:pPr marL="862013" indent="-390525">
              <a:buNone/>
              <a:tabLst>
                <a:tab pos="5470525" algn="l"/>
                <a:tab pos="5762625" algn="l"/>
              </a:tabLst>
            </a:pPr>
            <a:r>
              <a:rPr lang="en-US" sz="2400" b="1" dirty="0">
                <a:effectLst/>
                <a:latin typeface="Chalkboard" panose="03050602040202020205" pitchFamily="66" charset="77"/>
              </a:rPr>
              <a:t>•	Texas—3 AHJs	•	Virginia—2 AHJs</a:t>
            </a:r>
          </a:p>
          <a:p>
            <a:pPr marL="862013" indent="-390525">
              <a:buNone/>
              <a:tabLst>
                <a:tab pos="5470525" algn="l"/>
                <a:tab pos="5762625" algn="l"/>
              </a:tabLst>
            </a:pPr>
            <a:r>
              <a:rPr lang="en-US" sz="2400" b="1" dirty="0">
                <a:effectLst/>
                <a:latin typeface="Chalkboard" panose="03050602040202020205" pitchFamily="66" charset="77"/>
              </a:rPr>
              <a:t>•	Wisconsin—1 AHJ </a:t>
            </a:r>
          </a:p>
          <a:p>
            <a:pPr algn="l">
              <a:buFont typeface="Arial" panose="020B0604020202020204" pitchFamily="34" charset="0"/>
              <a:buChar char="•"/>
            </a:pPr>
            <a:endParaRPr lang="en-US" sz="2400" b="0" i="0" u="none" strike="noStrike" dirty="0">
              <a:solidFill>
                <a:srgbClr val="61676C"/>
              </a:solidFill>
              <a:effectLst/>
              <a:latin typeface="Chalkboard" panose="03050602040202020205" pitchFamily="66" charset="77"/>
            </a:endParaRPr>
          </a:p>
        </p:txBody>
      </p:sp>
      <p:sp>
        <p:nvSpPr>
          <p:cNvPr id="4" name="Footer Placeholder 3">
            <a:extLst>
              <a:ext uri="{FF2B5EF4-FFF2-40B4-BE49-F238E27FC236}">
                <a16:creationId xmlns:a16="http://schemas.microsoft.com/office/drawing/2014/main" id="{58CC39BC-81A0-C4B2-5C1F-33FD24566CB9}"/>
              </a:ext>
            </a:extLst>
          </p:cNvPr>
          <p:cNvSpPr>
            <a:spLocks noGrp="1"/>
          </p:cNvSpPr>
          <p:nvPr>
            <p:ph type="ftr" sz="quarter" idx="11"/>
          </p:nvPr>
        </p:nvSpPr>
        <p:spPr>
          <a:xfrm>
            <a:off x="838200" y="6344173"/>
            <a:ext cx="4114800" cy="365125"/>
          </a:xfrm>
        </p:spPr>
        <p:txBody>
          <a:bodyPr/>
          <a:lstStyle/>
          <a:p>
            <a:pPr algn="l"/>
            <a:r>
              <a:rPr lang="en-US" dirty="0"/>
              <a:t>TRCSS/mjf </a:t>
            </a:r>
          </a:p>
        </p:txBody>
      </p:sp>
      <p:sp>
        <p:nvSpPr>
          <p:cNvPr id="5" name="Slide Number Placeholder 4">
            <a:extLst>
              <a:ext uri="{FF2B5EF4-FFF2-40B4-BE49-F238E27FC236}">
                <a16:creationId xmlns:a16="http://schemas.microsoft.com/office/drawing/2014/main" id="{7A217DBD-2376-3A8C-0E05-31DCDA1169F6}"/>
              </a:ext>
            </a:extLst>
          </p:cNvPr>
          <p:cNvSpPr>
            <a:spLocks noGrp="1"/>
          </p:cNvSpPr>
          <p:nvPr>
            <p:ph type="sldNum" sz="quarter" idx="12"/>
          </p:nvPr>
        </p:nvSpPr>
        <p:spPr/>
        <p:txBody>
          <a:bodyPr/>
          <a:lstStyle/>
          <a:p>
            <a:fld id="{9583F976-730C-1246-B1AB-9F966C4D8E1A}" type="slidenum">
              <a:rPr lang="en-US" smtClean="0"/>
              <a:t>5</a:t>
            </a:fld>
            <a:endParaRPr lang="en-US" dirty="0"/>
          </a:p>
        </p:txBody>
      </p:sp>
      <p:pic>
        <p:nvPicPr>
          <p:cNvPr id="6" name="Picture 5">
            <a:extLst>
              <a:ext uri="{FF2B5EF4-FFF2-40B4-BE49-F238E27FC236}">
                <a16:creationId xmlns:a16="http://schemas.microsoft.com/office/drawing/2014/main" id="{9DFEF515-76D1-D813-6599-A92F9B1F2191}"/>
              </a:ext>
            </a:extLst>
          </p:cNvPr>
          <p:cNvPicPr>
            <a:picLocks noChangeAspect="1"/>
          </p:cNvPicPr>
          <p:nvPr/>
        </p:nvPicPr>
        <p:blipFill>
          <a:blip r:embed="rId2"/>
          <a:stretch>
            <a:fillRect/>
          </a:stretch>
        </p:blipFill>
        <p:spPr>
          <a:xfrm>
            <a:off x="999671" y="476784"/>
            <a:ext cx="1331456" cy="990791"/>
          </a:xfrm>
          <a:prstGeom prst="rect">
            <a:avLst/>
          </a:prstGeom>
        </p:spPr>
      </p:pic>
    </p:spTree>
    <p:extLst>
      <p:ext uri="{BB962C8B-B14F-4D97-AF65-F5344CB8AC3E}">
        <p14:creationId xmlns:p14="http://schemas.microsoft.com/office/powerpoint/2010/main" val="3144121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B58F-8706-7DA9-2C44-B4DC777D1818}"/>
              </a:ext>
            </a:extLst>
          </p:cNvPr>
          <p:cNvSpPr>
            <a:spLocks noGrp="1"/>
          </p:cNvSpPr>
          <p:nvPr>
            <p:ph type="title"/>
          </p:nvPr>
        </p:nvSpPr>
        <p:spPr/>
        <p:txBody>
          <a:bodyPr/>
          <a:lstStyle/>
          <a:p>
            <a:pPr algn="r"/>
            <a:r>
              <a:rPr lang="en-US" b="1" dirty="0">
                <a:solidFill>
                  <a:srgbClr val="00B0F0"/>
                </a:solidFill>
                <a:latin typeface="Chalkboard" panose="03050602040202020205" pitchFamily="66" charset="77"/>
              </a:rPr>
              <a:t>SolarAPP+ in the U.S.,</a:t>
            </a:r>
          </a:p>
        </p:txBody>
      </p:sp>
      <p:pic>
        <p:nvPicPr>
          <p:cNvPr id="7" name="Content Placeholder 6">
            <a:extLst>
              <a:ext uri="{FF2B5EF4-FFF2-40B4-BE49-F238E27FC236}">
                <a16:creationId xmlns:a16="http://schemas.microsoft.com/office/drawing/2014/main" id="{6598AA36-5755-EA84-EE9F-3D42D8F7F839}"/>
              </a:ext>
            </a:extLst>
          </p:cNvPr>
          <p:cNvPicPr>
            <a:picLocks noGrp="1" noChangeAspect="1"/>
          </p:cNvPicPr>
          <p:nvPr>
            <p:ph idx="1"/>
          </p:nvPr>
        </p:nvPicPr>
        <p:blipFill>
          <a:blip r:embed="rId2"/>
          <a:stretch>
            <a:fillRect/>
          </a:stretch>
        </p:blipFill>
        <p:spPr>
          <a:xfrm>
            <a:off x="1306286" y="1387475"/>
            <a:ext cx="9486899" cy="4956175"/>
          </a:xfrm>
        </p:spPr>
      </p:pic>
      <p:sp>
        <p:nvSpPr>
          <p:cNvPr id="4" name="Footer Placeholder 3">
            <a:extLst>
              <a:ext uri="{FF2B5EF4-FFF2-40B4-BE49-F238E27FC236}">
                <a16:creationId xmlns:a16="http://schemas.microsoft.com/office/drawing/2014/main" id="{58CC39BC-81A0-C4B2-5C1F-33FD24566CB9}"/>
              </a:ext>
            </a:extLst>
          </p:cNvPr>
          <p:cNvSpPr>
            <a:spLocks noGrp="1"/>
          </p:cNvSpPr>
          <p:nvPr>
            <p:ph type="ftr" sz="quarter" idx="11"/>
          </p:nvPr>
        </p:nvSpPr>
        <p:spPr>
          <a:xfrm>
            <a:off x="838200" y="6344173"/>
            <a:ext cx="4114800" cy="365125"/>
          </a:xfrm>
        </p:spPr>
        <p:txBody>
          <a:bodyPr/>
          <a:lstStyle/>
          <a:p>
            <a:pPr algn="l"/>
            <a:r>
              <a:rPr lang="en-US" dirty="0"/>
              <a:t>TRCSS/mjf </a:t>
            </a:r>
          </a:p>
        </p:txBody>
      </p:sp>
      <p:sp>
        <p:nvSpPr>
          <p:cNvPr id="5" name="Slide Number Placeholder 4">
            <a:extLst>
              <a:ext uri="{FF2B5EF4-FFF2-40B4-BE49-F238E27FC236}">
                <a16:creationId xmlns:a16="http://schemas.microsoft.com/office/drawing/2014/main" id="{7A217DBD-2376-3A8C-0E05-31DCDA1169F6}"/>
              </a:ext>
            </a:extLst>
          </p:cNvPr>
          <p:cNvSpPr>
            <a:spLocks noGrp="1"/>
          </p:cNvSpPr>
          <p:nvPr>
            <p:ph type="sldNum" sz="quarter" idx="12"/>
          </p:nvPr>
        </p:nvSpPr>
        <p:spPr/>
        <p:txBody>
          <a:bodyPr/>
          <a:lstStyle/>
          <a:p>
            <a:fld id="{9583F976-730C-1246-B1AB-9F966C4D8E1A}" type="slidenum">
              <a:rPr lang="en-US" smtClean="0"/>
              <a:t>6</a:t>
            </a:fld>
            <a:endParaRPr lang="en-US" dirty="0"/>
          </a:p>
        </p:txBody>
      </p:sp>
      <p:pic>
        <p:nvPicPr>
          <p:cNvPr id="8" name="Picture 7">
            <a:extLst>
              <a:ext uri="{FF2B5EF4-FFF2-40B4-BE49-F238E27FC236}">
                <a16:creationId xmlns:a16="http://schemas.microsoft.com/office/drawing/2014/main" id="{E424EB18-737E-8F68-C56D-E266FC3582F1}"/>
              </a:ext>
            </a:extLst>
          </p:cNvPr>
          <p:cNvPicPr>
            <a:picLocks noChangeAspect="1"/>
          </p:cNvPicPr>
          <p:nvPr/>
        </p:nvPicPr>
        <p:blipFill>
          <a:blip r:embed="rId3"/>
          <a:stretch>
            <a:fillRect/>
          </a:stretch>
        </p:blipFill>
        <p:spPr>
          <a:xfrm>
            <a:off x="999671" y="476784"/>
            <a:ext cx="1331456" cy="990791"/>
          </a:xfrm>
          <a:prstGeom prst="rect">
            <a:avLst/>
          </a:prstGeom>
        </p:spPr>
      </p:pic>
    </p:spTree>
    <p:extLst>
      <p:ext uri="{BB962C8B-B14F-4D97-AF65-F5344CB8AC3E}">
        <p14:creationId xmlns:p14="http://schemas.microsoft.com/office/powerpoint/2010/main" val="1207533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B58F-8706-7DA9-2C44-B4DC777D1818}"/>
              </a:ext>
            </a:extLst>
          </p:cNvPr>
          <p:cNvSpPr>
            <a:spLocks noGrp="1"/>
          </p:cNvSpPr>
          <p:nvPr>
            <p:ph type="title"/>
          </p:nvPr>
        </p:nvSpPr>
        <p:spPr/>
        <p:txBody>
          <a:bodyPr/>
          <a:lstStyle/>
          <a:p>
            <a:pPr algn="r"/>
            <a:r>
              <a:rPr lang="en-US" b="1" dirty="0">
                <a:solidFill>
                  <a:srgbClr val="00B0F0"/>
                </a:solidFill>
                <a:latin typeface="Chalkboard" panose="03050602040202020205" pitchFamily="66" charset="77"/>
              </a:rPr>
              <a:t>SolarAPP+ BENEFITS</a:t>
            </a:r>
          </a:p>
        </p:txBody>
      </p:sp>
      <p:pic>
        <p:nvPicPr>
          <p:cNvPr id="7" name="Content Placeholder 6">
            <a:extLst>
              <a:ext uri="{FF2B5EF4-FFF2-40B4-BE49-F238E27FC236}">
                <a16:creationId xmlns:a16="http://schemas.microsoft.com/office/drawing/2014/main" id="{7B38FC00-7160-59EF-738C-D76FFE800D08}"/>
              </a:ext>
            </a:extLst>
          </p:cNvPr>
          <p:cNvPicPr>
            <a:picLocks noGrp="1" noChangeAspect="1"/>
          </p:cNvPicPr>
          <p:nvPr>
            <p:ph idx="1"/>
          </p:nvPr>
        </p:nvPicPr>
        <p:blipFill>
          <a:blip r:embed="rId2"/>
          <a:stretch>
            <a:fillRect/>
          </a:stretch>
        </p:blipFill>
        <p:spPr>
          <a:xfrm>
            <a:off x="999671" y="1690689"/>
            <a:ext cx="10218058" cy="4665662"/>
          </a:xfrm>
        </p:spPr>
      </p:pic>
      <p:sp>
        <p:nvSpPr>
          <p:cNvPr id="4" name="Footer Placeholder 3">
            <a:extLst>
              <a:ext uri="{FF2B5EF4-FFF2-40B4-BE49-F238E27FC236}">
                <a16:creationId xmlns:a16="http://schemas.microsoft.com/office/drawing/2014/main" id="{58CC39BC-81A0-C4B2-5C1F-33FD24566CB9}"/>
              </a:ext>
            </a:extLst>
          </p:cNvPr>
          <p:cNvSpPr>
            <a:spLocks noGrp="1"/>
          </p:cNvSpPr>
          <p:nvPr>
            <p:ph type="ftr" sz="quarter" idx="11"/>
          </p:nvPr>
        </p:nvSpPr>
        <p:spPr>
          <a:xfrm>
            <a:off x="838200" y="6344173"/>
            <a:ext cx="4114800" cy="365125"/>
          </a:xfrm>
        </p:spPr>
        <p:txBody>
          <a:bodyPr/>
          <a:lstStyle/>
          <a:p>
            <a:pPr algn="l"/>
            <a:r>
              <a:rPr lang="en-US" dirty="0"/>
              <a:t>TRCSS/mjf </a:t>
            </a:r>
          </a:p>
        </p:txBody>
      </p:sp>
      <p:sp>
        <p:nvSpPr>
          <p:cNvPr id="5" name="Slide Number Placeholder 4">
            <a:extLst>
              <a:ext uri="{FF2B5EF4-FFF2-40B4-BE49-F238E27FC236}">
                <a16:creationId xmlns:a16="http://schemas.microsoft.com/office/drawing/2014/main" id="{7A217DBD-2376-3A8C-0E05-31DCDA1169F6}"/>
              </a:ext>
            </a:extLst>
          </p:cNvPr>
          <p:cNvSpPr>
            <a:spLocks noGrp="1"/>
          </p:cNvSpPr>
          <p:nvPr>
            <p:ph type="sldNum" sz="quarter" idx="12"/>
          </p:nvPr>
        </p:nvSpPr>
        <p:spPr/>
        <p:txBody>
          <a:bodyPr/>
          <a:lstStyle/>
          <a:p>
            <a:fld id="{9583F976-730C-1246-B1AB-9F966C4D8E1A}" type="slidenum">
              <a:rPr lang="en-US" smtClean="0"/>
              <a:t>7</a:t>
            </a:fld>
            <a:endParaRPr lang="en-US" dirty="0"/>
          </a:p>
        </p:txBody>
      </p:sp>
      <p:pic>
        <p:nvPicPr>
          <p:cNvPr id="8" name="Picture 7">
            <a:extLst>
              <a:ext uri="{FF2B5EF4-FFF2-40B4-BE49-F238E27FC236}">
                <a16:creationId xmlns:a16="http://schemas.microsoft.com/office/drawing/2014/main" id="{8D95183A-58EF-8305-4C7A-303399EE2E6A}"/>
              </a:ext>
            </a:extLst>
          </p:cNvPr>
          <p:cNvPicPr>
            <a:picLocks noChangeAspect="1"/>
          </p:cNvPicPr>
          <p:nvPr/>
        </p:nvPicPr>
        <p:blipFill>
          <a:blip r:embed="rId3"/>
          <a:stretch>
            <a:fillRect/>
          </a:stretch>
        </p:blipFill>
        <p:spPr>
          <a:xfrm>
            <a:off x="999671" y="476784"/>
            <a:ext cx="1331456" cy="990791"/>
          </a:xfrm>
          <a:prstGeom prst="rect">
            <a:avLst/>
          </a:prstGeom>
        </p:spPr>
      </p:pic>
    </p:spTree>
    <p:extLst>
      <p:ext uri="{BB962C8B-B14F-4D97-AF65-F5344CB8AC3E}">
        <p14:creationId xmlns:p14="http://schemas.microsoft.com/office/powerpoint/2010/main" val="3392631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B58F-8706-7DA9-2C44-B4DC777D1818}"/>
              </a:ext>
            </a:extLst>
          </p:cNvPr>
          <p:cNvSpPr>
            <a:spLocks noGrp="1"/>
          </p:cNvSpPr>
          <p:nvPr>
            <p:ph type="title"/>
          </p:nvPr>
        </p:nvSpPr>
        <p:spPr/>
        <p:txBody>
          <a:bodyPr/>
          <a:lstStyle/>
          <a:p>
            <a:pPr algn="r"/>
            <a:r>
              <a:rPr lang="en-US" b="1" dirty="0">
                <a:solidFill>
                  <a:srgbClr val="00B0F0"/>
                </a:solidFill>
                <a:latin typeface="Chalkboard" panose="03050602040202020205" pitchFamily="66" charset="77"/>
              </a:rPr>
              <a:t>WHAT IS TEXAS UP TO?</a:t>
            </a:r>
          </a:p>
        </p:txBody>
      </p:sp>
      <p:sp>
        <p:nvSpPr>
          <p:cNvPr id="3" name="Content Placeholder 2">
            <a:extLst>
              <a:ext uri="{FF2B5EF4-FFF2-40B4-BE49-F238E27FC236}">
                <a16:creationId xmlns:a16="http://schemas.microsoft.com/office/drawing/2014/main" id="{5765BFC4-E55D-FF16-89DC-F9F406D45AEA}"/>
              </a:ext>
            </a:extLst>
          </p:cNvPr>
          <p:cNvSpPr>
            <a:spLocks noGrp="1"/>
          </p:cNvSpPr>
          <p:nvPr>
            <p:ph idx="1"/>
          </p:nvPr>
        </p:nvSpPr>
        <p:spPr>
          <a:xfrm>
            <a:off x="838200" y="1613092"/>
            <a:ext cx="10515600" cy="4812724"/>
          </a:xfrm>
        </p:spPr>
        <p:txBody>
          <a:bodyPr>
            <a:normAutofit fontScale="92500" lnSpcReduction="10000"/>
          </a:bodyPr>
          <a:lstStyle/>
          <a:p>
            <a:pPr marL="862013" indent="-390525">
              <a:buNone/>
              <a:tabLst>
                <a:tab pos="5470525" algn="l"/>
                <a:tab pos="5762625" algn="l"/>
              </a:tabLst>
            </a:pPr>
            <a:r>
              <a:rPr lang="en-US" sz="2400" b="1" dirty="0">
                <a:effectLst/>
                <a:latin typeface="Chalkboard" panose="03050602040202020205" pitchFamily="66" charset="77"/>
              </a:rPr>
              <a:t>•	TEXAS — 3 AHJs: </a:t>
            </a:r>
          </a:p>
          <a:p>
            <a:pPr marL="1270000" indent="-439738">
              <a:tabLst>
                <a:tab pos="5470525" algn="l"/>
                <a:tab pos="5762625" algn="l"/>
              </a:tabLst>
            </a:pPr>
            <a:r>
              <a:rPr lang="en-US" sz="2400" b="1" dirty="0">
                <a:effectLst/>
                <a:latin typeface="Chalkboard" panose="03050602040202020205" pitchFamily="66" charset="77"/>
              </a:rPr>
              <a:t>HOUSTON DEPLOYED Q1, 2023</a:t>
            </a:r>
          </a:p>
          <a:p>
            <a:pPr marL="1270000" indent="-439738">
              <a:tabLst>
                <a:tab pos="5470525" algn="l"/>
                <a:tab pos="5762625" algn="l"/>
              </a:tabLst>
            </a:pPr>
            <a:r>
              <a:rPr lang="en-US" sz="2400" b="1" i="0" u="none" strike="noStrike" dirty="0">
                <a:latin typeface="Chalkboard" panose="03050602040202020205" pitchFamily="66" charset="77"/>
              </a:rPr>
              <a:t>WACO &amp; TOOL: PILOTING</a:t>
            </a:r>
          </a:p>
          <a:p>
            <a:pPr marL="1270000" indent="-439738">
              <a:tabLst>
                <a:tab pos="5470525" algn="l"/>
                <a:tab pos="5762625" algn="l"/>
              </a:tabLst>
            </a:pPr>
            <a:r>
              <a:rPr lang="en-US" sz="2400" b="1" i="0" u="none" strike="noStrike" dirty="0">
                <a:effectLst/>
                <a:latin typeface="Chalkboard" panose="03050602040202020205" pitchFamily="66" charset="77"/>
              </a:rPr>
              <a:t>Once approved by the Department of Energy (DOE), SECO will offer a $25K funding opportunity for each qualified municipality to adopt Solar APP+.  </a:t>
            </a:r>
          </a:p>
          <a:p>
            <a:pPr marL="1270000" indent="-439738">
              <a:tabLst>
                <a:tab pos="5470525" algn="l"/>
                <a:tab pos="5762625" algn="l"/>
              </a:tabLst>
            </a:pPr>
            <a:r>
              <a:rPr lang="en-US" sz="2400" b="1" i="0" u="none" strike="noStrike" dirty="0">
                <a:effectLst/>
                <a:latin typeface="Chalkboard" panose="03050602040202020205" pitchFamily="66" charset="77"/>
              </a:rPr>
              <a:t>In addition to SECO funding, NREL will support the municipalities with free technical assistance and hardware upgrades ­– this means NO cost to municipalities!</a:t>
            </a:r>
          </a:p>
          <a:p>
            <a:pPr marL="862013" indent="-390525">
              <a:buNone/>
              <a:tabLst>
                <a:tab pos="5470525" algn="l"/>
                <a:tab pos="5762625" algn="l"/>
              </a:tabLst>
            </a:pPr>
            <a:r>
              <a:rPr lang="en-US" sz="2400" b="1" dirty="0">
                <a:effectLst/>
                <a:latin typeface="Chalkboard" panose="03050602040202020205" pitchFamily="66" charset="77"/>
              </a:rPr>
              <a:t>•	TEXAS 88th STATE LEGISTIVE SESSION: </a:t>
            </a:r>
            <a:r>
              <a:rPr lang="en-US" sz="2400" b="1" i="1" u="none" strike="noStrike" dirty="0">
                <a:solidFill>
                  <a:srgbClr val="666666"/>
                </a:solidFill>
                <a:effectLst/>
                <a:latin typeface="Chalkboard" panose="03050602040202020205" pitchFamily="66" charset="77"/>
              </a:rPr>
              <a:t>Killed: </a:t>
            </a:r>
            <a:r>
              <a:rPr lang="en-US" sz="2400" b="1" i="0" u="none" strike="noStrike" dirty="0">
                <a:solidFill>
                  <a:srgbClr val="2EA3F2"/>
                </a:solidFill>
                <a:effectLst/>
                <a:latin typeface="Chalkboard" panose="03050602040202020205" pitchFamily="66" charset="77"/>
                <a:hlinkClick r:id="rId2"/>
              </a:rPr>
              <a:t>HB 3010</a:t>
            </a:r>
            <a:r>
              <a:rPr lang="en-US" sz="2400" b="1" i="0" u="none" strike="noStrike" dirty="0">
                <a:solidFill>
                  <a:srgbClr val="666666"/>
                </a:solidFill>
                <a:effectLst/>
                <a:latin typeface="Chalkboard" panose="03050602040202020205" pitchFamily="66" charset="77"/>
              </a:rPr>
              <a:t> (Zwiener), would have required cities to use the National Renewable Energy Laboratory’s SolarAPP+ program to expedite permitting and reduce costly wait times. Despite maneuvering and attempting to add the language as an amendment to other bills, HB 3010 did not make it out of House State Affairs Committee. </a:t>
            </a:r>
            <a:r>
              <a:rPr lang="en-US" sz="2400" b="1" dirty="0">
                <a:solidFill>
                  <a:srgbClr val="666666"/>
                </a:solidFill>
                <a:latin typeface="Chalkboard" panose="03050602040202020205" pitchFamily="66" charset="77"/>
              </a:rPr>
              <a:t>Will try again next session.</a:t>
            </a:r>
            <a:endParaRPr lang="en-US" sz="2400" b="1" i="0" u="none" strike="noStrike" dirty="0">
              <a:solidFill>
                <a:srgbClr val="666666"/>
              </a:solidFill>
              <a:effectLst/>
              <a:latin typeface="Chalkboard" panose="03050602040202020205" pitchFamily="66" charset="77"/>
            </a:endParaRPr>
          </a:p>
          <a:p>
            <a:pPr marL="862013" indent="-390525">
              <a:buNone/>
              <a:tabLst>
                <a:tab pos="5470525" algn="l"/>
                <a:tab pos="5762625" algn="l"/>
              </a:tabLst>
            </a:pPr>
            <a:endParaRPr lang="en-US" sz="2400" b="1" dirty="0">
              <a:effectLst/>
              <a:latin typeface="Chalkboard" panose="03050602040202020205" pitchFamily="66" charset="77"/>
            </a:endParaRPr>
          </a:p>
          <a:p>
            <a:pPr marL="1270000" indent="-439738">
              <a:tabLst>
                <a:tab pos="5470525" algn="l"/>
                <a:tab pos="5762625" algn="l"/>
              </a:tabLst>
            </a:pPr>
            <a:endParaRPr lang="en-US" sz="2400" b="1" i="0" u="none" strike="noStrike" dirty="0">
              <a:effectLst/>
              <a:latin typeface="Chalkboard" panose="03050602040202020205" pitchFamily="66" charset="77"/>
            </a:endParaRPr>
          </a:p>
        </p:txBody>
      </p:sp>
      <p:sp>
        <p:nvSpPr>
          <p:cNvPr id="4" name="Footer Placeholder 3">
            <a:extLst>
              <a:ext uri="{FF2B5EF4-FFF2-40B4-BE49-F238E27FC236}">
                <a16:creationId xmlns:a16="http://schemas.microsoft.com/office/drawing/2014/main" id="{58CC39BC-81A0-C4B2-5C1F-33FD24566CB9}"/>
              </a:ext>
            </a:extLst>
          </p:cNvPr>
          <p:cNvSpPr>
            <a:spLocks noGrp="1"/>
          </p:cNvSpPr>
          <p:nvPr>
            <p:ph type="ftr" sz="quarter" idx="11"/>
          </p:nvPr>
        </p:nvSpPr>
        <p:spPr>
          <a:xfrm>
            <a:off x="838200" y="6344173"/>
            <a:ext cx="4114800" cy="365125"/>
          </a:xfrm>
        </p:spPr>
        <p:txBody>
          <a:bodyPr/>
          <a:lstStyle/>
          <a:p>
            <a:pPr algn="l"/>
            <a:r>
              <a:rPr lang="en-US" dirty="0"/>
              <a:t>TRCSS/mjf </a:t>
            </a:r>
          </a:p>
        </p:txBody>
      </p:sp>
      <p:sp>
        <p:nvSpPr>
          <p:cNvPr id="5" name="Slide Number Placeholder 4">
            <a:extLst>
              <a:ext uri="{FF2B5EF4-FFF2-40B4-BE49-F238E27FC236}">
                <a16:creationId xmlns:a16="http://schemas.microsoft.com/office/drawing/2014/main" id="{7A217DBD-2376-3A8C-0E05-31DCDA1169F6}"/>
              </a:ext>
            </a:extLst>
          </p:cNvPr>
          <p:cNvSpPr>
            <a:spLocks noGrp="1"/>
          </p:cNvSpPr>
          <p:nvPr>
            <p:ph type="sldNum" sz="quarter" idx="12"/>
          </p:nvPr>
        </p:nvSpPr>
        <p:spPr/>
        <p:txBody>
          <a:bodyPr/>
          <a:lstStyle/>
          <a:p>
            <a:fld id="{9583F976-730C-1246-B1AB-9F966C4D8E1A}" type="slidenum">
              <a:rPr lang="en-US" smtClean="0"/>
              <a:t>8</a:t>
            </a:fld>
            <a:endParaRPr lang="en-US" dirty="0"/>
          </a:p>
        </p:txBody>
      </p:sp>
      <p:pic>
        <p:nvPicPr>
          <p:cNvPr id="6" name="Picture 5">
            <a:extLst>
              <a:ext uri="{FF2B5EF4-FFF2-40B4-BE49-F238E27FC236}">
                <a16:creationId xmlns:a16="http://schemas.microsoft.com/office/drawing/2014/main" id="{45D22C08-8151-9705-4B4A-B1D7336F197B}"/>
              </a:ext>
            </a:extLst>
          </p:cNvPr>
          <p:cNvPicPr>
            <a:picLocks noChangeAspect="1"/>
          </p:cNvPicPr>
          <p:nvPr/>
        </p:nvPicPr>
        <p:blipFill>
          <a:blip r:embed="rId3"/>
          <a:stretch>
            <a:fillRect/>
          </a:stretch>
        </p:blipFill>
        <p:spPr>
          <a:xfrm>
            <a:off x="1378857" y="432184"/>
            <a:ext cx="1587500" cy="952500"/>
          </a:xfrm>
          <a:prstGeom prst="rect">
            <a:avLst/>
          </a:prstGeom>
        </p:spPr>
      </p:pic>
    </p:spTree>
    <p:extLst>
      <p:ext uri="{BB962C8B-B14F-4D97-AF65-F5344CB8AC3E}">
        <p14:creationId xmlns:p14="http://schemas.microsoft.com/office/powerpoint/2010/main" val="3916270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B58F-8706-7DA9-2C44-B4DC777D1818}"/>
              </a:ext>
            </a:extLst>
          </p:cNvPr>
          <p:cNvSpPr>
            <a:spLocks noGrp="1"/>
          </p:cNvSpPr>
          <p:nvPr>
            <p:ph type="title"/>
          </p:nvPr>
        </p:nvSpPr>
        <p:spPr/>
        <p:txBody>
          <a:bodyPr/>
          <a:lstStyle/>
          <a:p>
            <a:pPr algn="r"/>
            <a:r>
              <a:rPr lang="en-US" b="1" dirty="0">
                <a:solidFill>
                  <a:srgbClr val="00B0F0"/>
                </a:solidFill>
                <a:latin typeface="Chalkboard" panose="03050602040202020205" pitchFamily="66" charset="77"/>
              </a:rPr>
              <a:t>HOW TO ADOPT SolarAPP+?</a:t>
            </a:r>
          </a:p>
        </p:txBody>
      </p:sp>
      <p:sp>
        <p:nvSpPr>
          <p:cNvPr id="3" name="Content Placeholder 2">
            <a:extLst>
              <a:ext uri="{FF2B5EF4-FFF2-40B4-BE49-F238E27FC236}">
                <a16:creationId xmlns:a16="http://schemas.microsoft.com/office/drawing/2014/main" id="{5765BFC4-E55D-FF16-89DC-F9F406D45AEA}"/>
              </a:ext>
            </a:extLst>
          </p:cNvPr>
          <p:cNvSpPr>
            <a:spLocks noGrp="1"/>
          </p:cNvSpPr>
          <p:nvPr>
            <p:ph idx="1"/>
          </p:nvPr>
        </p:nvSpPr>
        <p:spPr>
          <a:xfrm>
            <a:off x="838200" y="1638564"/>
            <a:ext cx="10515600" cy="4686926"/>
          </a:xfrm>
        </p:spPr>
        <p:txBody>
          <a:bodyPr>
            <a:normAutofit lnSpcReduction="10000"/>
          </a:bodyPr>
          <a:lstStyle/>
          <a:p>
            <a:r>
              <a:rPr lang="en-US" sz="2400" b="1" dirty="0">
                <a:effectLst/>
                <a:latin typeface="Chalkboard" panose="03050602040202020205" pitchFamily="66" charset="77"/>
              </a:rPr>
              <a:t>SolarAPP+ is free software and NREL will provide all the support local governments need to adopt. However, it will require a few meetings with the AHJ team to get set up. </a:t>
            </a:r>
          </a:p>
          <a:p>
            <a:pPr marL="700088" indent="-244475"/>
            <a:r>
              <a:rPr lang="en-US" sz="2400" b="1" dirty="0">
                <a:effectLst/>
                <a:latin typeface="Chalkboard" panose="03050602040202020205" pitchFamily="66" charset="77"/>
              </a:rPr>
              <a:t>Step 1 - SolarAPP+ technical demo and review of compliance checks with AHJ’s engineering team</a:t>
            </a:r>
          </a:p>
          <a:p>
            <a:pPr marL="700088" indent="-244475"/>
            <a:r>
              <a:rPr lang="en-US" sz="2400" b="1" dirty="0">
                <a:effectLst/>
                <a:latin typeface="Chalkboard" panose="03050602040202020205" pitchFamily="66" charset="77"/>
              </a:rPr>
              <a:t>Step 2 - Onboard planning and execution w building team and relevant departments, like Accounting or IT</a:t>
            </a:r>
          </a:p>
          <a:p>
            <a:pPr marL="1157288" lvl="1" indent="-244475"/>
            <a:r>
              <a:rPr lang="en-US" b="1" dirty="0">
                <a:latin typeface="Chalkboard" panose="03050602040202020205" pitchFamily="66" charset="77"/>
              </a:rPr>
              <a:t>Standalone Option for offline AHJs (email + Stripe)</a:t>
            </a:r>
          </a:p>
          <a:p>
            <a:pPr marL="1157288" lvl="1" indent="-244475"/>
            <a:r>
              <a:rPr lang="en-US" b="1" dirty="0">
                <a:effectLst/>
                <a:latin typeface="Chalkboard" panose="03050602040202020205" pitchFamily="66" charset="77"/>
              </a:rPr>
              <a:t>Integration Option for online AHJs (fee payment &amp; permits)</a:t>
            </a:r>
          </a:p>
          <a:p>
            <a:pPr marL="700088" indent="-244475"/>
            <a:r>
              <a:rPr lang="en-US" sz="2400" b="1" dirty="0">
                <a:effectLst/>
                <a:latin typeface="Chalkboard" panose="03050602040202020205" pitchFamily="66" charset="77"/>
              </a:rPr>
              <a:t>Step 3 - Pilot SolarAPP+ in a way that suits the AHJ</a:t>
            </a:r>
          </a:p>
          <a:p>
            <a:pPr marL="700088" indent="-244475"/>
            <a:r>
              <a:rPr lang="en-US" sz="2400" b="1" dirty="0">
                <a:effectLst/>
                <a:latin typeface="Chalkboard" panose="03050602040202020205" pitchFamily="66" charset="77"/>
              </a:rPr>
              <a:t>Step 4 - Implement adoption strategy and announce new process locally</a:t>
            </a:r>
          </a:p>
          <a:p>
            <a:pPr marL="700088" indent="-244475"/>
            <a:r>
              <a:rPr lang="en-US" sz="2400" b="1" dirty="0">
                <a:effectLst/>
                <a:latin typeface="Chalkboard" panose="03050602040202020205" pitchFamily="66" charset="77"/>
              </a:rPr>
              <a:t>Step 5 - Go live with SolarAPP+</a:t>
            </a:r>
          </a:p>
        </p:txBody>
      </p:sp>
      <p:sp>
        <p:nvSpPr>
          <p:cNvPr id="4" name="Footer Placeholder 3">
            <a:extLst>
              <a:ext uri="{FF2B5EF4-FFF2-40B4-BE49-F238E27FC236}">
                <a16:creationId xmlns:a16="http://schemas.microsoft.com/office/drawing/2014/main" id="{58CC39BC-81A0-C4B2-5C1F-33FD24566CB9}"/>
              </a:ext>
            </a:extLst>
          </p:cNvPr>
          <p:cNvSpPr>
            <a:spLocks noGrp="1"/>
          </p:cNvSpPr>
          <p:nvPr>
            <p:ph type="ftr" sz="quarter" idx="11"/>
          </p:nvPr>
        </p:nvSpPr>
        <p:spPr>
          <a:xfrm>
            <a:off x="838200" y="6344173"/>
            <a:ext cx="4114800" cy="365125"/>
          </a:xfrm>
        </p:spPr>
        <p:txBody>
          <a:bodyPr/>
          <a:lstStyle/>
          <a:p>
            <a:pPr algn="l"/>
            <a:r>
              <a:rPr lang="en-US" dirty="0"/>
              <a:t>TRCSS/mjf </a:t>
            </a:r>
          </a:p>
        </p:txBody>
      </p:sp>
      <p:sp>
        <p:nvSpPr>
          <p:cNvPr id="5" name="Slide Number Placeholder 4">
            <a:extLst>
              <a:ext uri="{FF2B5EF4-FFF2-40B4-BE49-F238E27FC236}">
                <a16:creationId xmlns:a16="http://schemas.microsoft.com/office/drawing/2014/main" id="{7A217DBD-2376-3A8C-0E05-31DCDA1169F6}"/>
              </a:ext>
            </a:extLst>
          </p:cNvPr>
          <p:cNvSpPr>
            <a:spLocks noGrp="1"/>
          </p:cNvSpPr>
          <p:nvPr>
            <p:ph type="sldNum" sz="quarter" idx="12"/>
          </p:nvPr>
        </p:nvSpPr>
        <p:spPr/>
        <p:txBody>
          <a:bodyPr/>
          <a:lstStyle/>
          <a:p>
            <a:fld id="{9583F976-730C-1246-B1AB-9F966C4D8E1A}" type="slidenum">
              <a:rPr lang="en-US" smtClean="0"/>
              <a:t>9</a:t>
            </a:fld>
            <a:endParaRPr lang="en-US" dirty="0"/>
          </a:p>
        </p:txBody>
      </p:sp>
      <p:pic>
        <p:nvPicPr>
          <p:cNvPr id="7" name="Picture 6">
            <a:extLst>
              <a:ext uri="{FF2B5EF4-FFF2-40B4-BE49-F238E27FC236}">
                <a16:creationId xmlns:a16="http://schemas.microsoft.com/office/drawing/2014/main" id="{2349B61C-119E-2CA6-8F8A-10B8F2F50293}"/>
              </a:ext>
            </a:extLst>
          </p:cNvPr>
          <p:cNvPicPr>
            <a:picLocks noChangeAspect="1"/>
          </p:cNvPicPr>
          <p:nvPr/>
        </p:nvPicPr>
        <p:blipFill>
          <a:blip r:embed="rId2"/>
          <a:stretch>
            <a:fillRect/>
          </a:stretch>
        </p:blipFill>
        <p:spPr>
          <a:xfrm>
            <a:off x="968829" y="532510"/>
            <a:ext cx="1331456" cy="990791"/>
          </a:xfrm>
          <a:prstGeom prst="rect">
            <a:avLst/>
          </a:prstGeom>
        </p:spPr>
      </p:pic>
    </p:spTree>
    <p:extLst>
      <p:ext uri="{BB962C8B-B14F-4D97-AF65-F5344CB8AC3E}">
        <p14:creationId xmlns:p14="http://schemas.microsoft.com/office/powerpoint/2010/main" val="1576086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1207</Words>
  <Application>Microsoft Office PowerPoint</Application>
  <PresentationFormat>Widescreen</PresentationFormat>
  <Paragraphs>214</Paragraphs>
  <Slides>18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Chalkboard</vt:lpstr>
      <vt:lpstr>Roboto</vt:lpstr>
      <vt:lpstr>Office Theme</vt:lpstr>
      <vt:lpstr>SOLAR  PERMITTING IN TEXAS AND BEYOND</vt:lpstr>
      <vt:lpstr>WHAT IS SolarAPP+ ?</vt:lpstr>
      <vt:lpstr>WHAT DOES SolarAPP+ SUPPORT ?</vt:lpstr>
      <vt:lpstr>WHAT IS COMING FOR SolarAPP+ ?</vt:lpstr>
      <vt:lpstr>WHO IS USING SolarAPP+ ?</vt:lpstr>
      <vt:lpstr>SolarAPP+ in the U.S.,</vt:lpstr>
      <vt:lpstr>SolarAPP+ BENEFITS</vt:lpstr>
      <vt:lpstr>WHAT IS TEXAS UP TO?</vt:lpstr>
      <vt:lpstr>HOW TO ADOPT SolarAPP+?</vt:lpstr>
      <vt:lpstr>SolarAPP+ RESOURCES</vt:lpstr>
      <vt:lpstr>SolSmart: Roadmap to Advance Solar Locally</vt:lpstr>
      <vt:lpstr>EARNING A SolSmart DESIGNATION</vt:lpstr>
      <vt:lpstr>EARNING A SolSmart DESIGNATION</vt:lpstr>
      <vt:lpstr> TEXAS SolSmart Cities</vt:lpstr>
      <vt:lpstr>NCTCOG</vt:lpstr>
      <vt:lpstr>NCTCOG RESOURCES</vt:lpstr>
      <vt:lpstr>NCTCOG RESOURCES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PERMITTING IN TEXAS AND BEYOND</dc:title>
  <dc:creator>Michael Fladmark</dc:creator>
  <cp:lastModifiedBy>Sierra Dall</cp:lastModifiedBy>
  <cp:revision>15</cp:revision>
  <dcterms:created xsi:type="dcterms:W3CDTF">2023-10-24T09:38:16Z</dcterms:created>
  <dcterms:modified xsi:type="dcterms:W3CDTF">2023-10-30T17:34:06Z</dcterms:modified>
</cp:coreProperties>
</file>