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74D"/>
    <a:srgbClr val="E8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A493F-A53A-4CA1-94F5-584D6D0BA6F3}" v="12" dt="2024-03-27T12:23:32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3" d="100"/>
          <a:sy n="103" d="100"/>
        </p:scale>
        <p:origin x="18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HA" userId="5b9fd38b8e0ccbb7" providerId="LiveId" clId="{E62A493F-A53A-4CA1-94F5-584D6D0BA6F3}"/>
    <pc:docChg chg="custSel addSld delSld modSld sldOrd">
      <pc:chgData name="M HA" userId="5b9fd38b8e0ccbb7" providerId="LiveId" clId="{E62A493F-A53A-4CA1-94F5-584D6D0BA6F3}" dt="2024-03-27T12:23:32.685" v="1201" actId="14100"/>
      <pc:docMkLst>
        <pc:docMk/>
      </pc:docMkLst>
      <pc:sldChg chg="del">
        <pc:chgData name="M HA" userId="5b9fd38b8e0ccbb7" providerId="LiveId" clId="{E62A493F-A53A-4CA1-94F5-584D6D0BA6F3}" dt="2024-03-27T12:17:04.607" v="1180" actId="47"/>
        <pc:sldMkLst>
          <pc:docMk/>
          <pc:sldMk cId="2911171793" sldId="257"/>
        </pc:sldMkLst>
      </pc:sldChg>
      <pc:sldChg chg="addSp modSp mod">
        <pc:chgData name="M HA" userId="5b9fd38b8e0ccbb7" providerId="LiveId" clId="{E62A493F-A53A-4CA1-94F5-584D6D0BA6F3}" dt="2024-03-27T12:23:32.685" v="1201" actId="14100"/>
        <pc:sldMkLst>
          <pc:docMk/>
          <pc:sldMk cId="725357192" sldId="260"/>
        </pc:sldMkLst>
        <pc:spChg chg="mod">
          <ac:chgData name="M HA" userId="5b9fd38b8e0ccbb7" providerId="LiveId" clId="{E62A493F-A53A-4CA1-94F5-584D6D0BA6F3}" dt="2024-03-27T12:10:39.652" v="538" actId="20577"/>
          <ac:spMkLst>
            <pc:docMk/>
            <pc:sldMk cId="725357192" sldId="260"/>
            <ac:spMk id="2" creationId="{6CBE23E1-01FB-B325-4AD0-2441A6FB38F9}"/>
          </ac:spMkLst>
        </pc:spChg>
        <pc:spChg chg="mod">
          <ac:chgData name="M HA" userId="5b9fd38b8e0ccbb7" providerId="LiveId" clId="{E62A493F-A53A-4CA1-94F5-584D6D0BA6F3}" dt="2024-03-27T12:18:18.147" v="1183" actId="1076"/>
          <ac:spMkLst>
            <pc:docMk/>
            <pc:sldMk cId="725357192" sldId="260"/>
            <ac:spMk id="3" creationId="{18AA6383-DDE7-8E5B-B3D6-C823B95531BA}"/>
          </ac:spMkLst>
        </pc:spChg>
        <pc:picChg chg="add mod modCrop">
          <ac:chgData name="M HA" userId="5b9fd38b8e0ccbb7" providerId="LiveId" clId="{E62A493F-A53A-4CA1-94F5-584D6D0BA6F3}" dt="2024-03-27T12:21:10.960" v="1191" actId="14100"/>
          <ac:picMkLst>
            <pc:docMk/>
            <pc:sldMk cId="725357192" sldId="260"/>
            <ac:picMk id="8" creationId="{F4A9C547-C0CB-EEA0-6443-0968A02FCBEF}"/>
          </ac:picMkLst>
        </pc:picChg>
        <pc:picChg chg="add mod">
          <ac:chgData name="M HA" userId="5b9fd38b8e0ccbb7" providerId="LiveId" clId="{E62A493F-A53A-4CA1-94F5-584D6D0BA6F3}" dt="2024-03-27T12:23:32.685" v="1201" actId="14100"/>
          <ac:picMkLst>
            <pc:docMk/>
            <pc:sldMk cId="725357192" sldId="260"/>
            <ac:picMk id="1026" creationId="{9E4C1193-0992-5B17-CF82-E5C110A9D3DD}"/>
          </ac:picMkLst>
        </pc:picChg>
      </pc:sldChg>
      <pc:sldChg chg="modSp new mod">
        <pc:chgData name="M HA" userId="5b9fd38b8e0ccbb7" providerId="LiveId" clId="{E62A493F-A53A-4CA1-94F5-584D6D0BA6F3}" dt="2024-03-27T12:03:43.906" v="302" actId="20577"/>
        <pc:sldMkLst>
          <pc:docMk/>
          <pc:sldMk cId="3140916326" sldId="261"/>
        </pc:sldMkLst>
        <pc:spChg chg="mod">
          <ac:chgData name="M HA" userId="5b9fd38b8e0ccbb7" providerId="LiveId" clId="{E62A493F-A53A-4CA1-94F5-584D6D0BA6F3}" dt="2024-03-27T12:01:29.980" v="101" actId="20577"/>
          <ac:spMkLst>
            <pc:docMk/>
            <pc:sldMk cId="3140916326" sldId="261"/>
            <ac:spMk id="2" creationId="{A87B79FB-228A-7518-0D29-D387246010F9}"/>
          </ac:spMkLst>
        </pc:spChg>
        <pc:spChg chg="mod">
          <ac:chgData name="M HA" userId="5b9fd38b8e0ccbb7" providerId="LiveId" clId="{E62A493F-A53A-4CA1-94F5-584D6D0BA6F3}" dt="2024-03-27T12:03:43.906" v="302" actId="20577"/>
          <ac:spMkLst>
            <pc:docMk/>
            <pc:sldMk cId="3140916326" sldId="261"/>
            <ac:spMk id="3" creationId="{4FF8AFFD-2954-2411-6E6C-CA6062808282}"/>
          </ac:spMkLst>
        </pc:spChg>
      </pc:sldChg>
      <pc:sldChg chg="add ord">
        <pc:chgData name="M HA" userId="5b9fd38b8e0ccbb7" providerId="LiveId" clId="{E62A493F-A53A-4CA1-94F5-584D6D0BA6F3}" dt="2024-03-27T12:09:53.909" v="484"/>
        <pc:sldMkLst>
          <pc:docMk/>
          <pc:sldMk cId="334411387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95116-30F8-4D9E-B34C-A6758470026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54C5-240D-4CCD-8363-91AECA89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D628-0094-018E-B9D7-AC7DBC2D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58B9C-C2A2-A36C-18A6-1283D62F2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BB0C-92B2-C8E3-959B-1E3DE1FE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D9CA-7685-475F-B9B6-02C1DC67BEC1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D39F4-82DF-F326-303D-ED193ED3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C99F-0334-30B7-39E8-E6D75EB0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6671-1AB2-05D6-9105-954E039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84CAB-A7B5-E7FD-60CB-AD549858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D93CE-5711-6094-9F73-B3936B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18E6-39C7-4CB7-A1C0-45598B31A7DB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67E6-06BE-3CB6-7AFA-8D06DDFA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DB194-51D9-F2D0-3BA7-674A3AA8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427B7-AB00-5754-927F-4213154D1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F5B14-4B45-3AF7-4DCD-1E48D9D5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8D813-6079-B5E3-4591-FEC2978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81DE-73D1-401C-84B5-77FA667BE15F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922D4-8277-ECF9-D05C-45328042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BC81-4972-3A00-4217-B2BF7B24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1C7E-7EF0-20BD-CBF5-2C8B9806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2E22-9BB7-B3C2-9BC1-0993EE38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2AE89-754C-B8CB-4736-C31EC67B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CB4D-6F7E-40C0-A8A8-3F9D0BB87AC5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75F2-22E5-FDE3-71D1-7949F39A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DF6A-4C70-1036-3B46-8DEA071A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D196-40F8-9338-30D2-6E3655BB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C8B08-B87C-385D-FAEA-08E592653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1161C-B26A-39CA-9AF2-DF816FEF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4858-8C7B-47EF-9FF6-AFE522161173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129A-3D80-6E48-DD5D-4B1C137A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C5C3-A7E1-B6B3-1255-E5071D76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E74C-7468-D410-34E9-96826EA6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75B3-73D5-CDC5-EC08-DA6731FC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54CE3-678D-786C-524D-C49F6E7B7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4200A-711F-E4B0-8383-BEDFECAB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D37-752D-41F0-BA05-9C79BC6148D1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3A16-1561-B887-754C-54C7D2A3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8B4A2-A095-29FC-09CE-A2F5944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2140-0A5E-21AD-DAA4-15E579F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418E4-BB17-36D4-DF5C-E2CCEA5E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64383-2090-B23E-5EC5-D639B9F8A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2E8-0DB4-4CB2-86C5-562C93BA0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BF798-D026-1E4E-BB68-5578D5AF6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A2677-BC20-D681-D572-F9C9AB3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FC50-9F24-4171-BA38-5CDFFF5FCB50}" type="datetime1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6E820-CB3F-24FC-7642-514CF41D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BEF98-0627-C5C5-BC64-D021134C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AE7-1F7E-C650-E0D2-8BC9068D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645A8-DEE7-A317-9FC2-13F0DBA8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60E-20B6-4FE0-9925-98720E92742E}" type="datetime1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2920E-0354-A0EE-D7BF-006F0D7C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6F9F5-7E78-2727-1883-50D114C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6CA52-D7CC-9B10-B378-A700F2F7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DE82-8E0B-4B2A-A835-758507F527EA}" type="datetime1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AF7CC-A09D-2434-1D4C-87D7B07B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7E3CC-34FD-5E17-0323-93777027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3CDD-DFD0-5FFD-5274-8CBA8D1A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1324-C26D-8DCE-B4E4-E0E30D00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7B153-97DA-63DA-8DBC-DF47EECE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01553-255C-023A-A0A8-4718A361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DC4F-0ADF-4A18-A1DC-C5A21D324E90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71DE-09A3-53FD-6A5D-4C2FFDEA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FC09-6B9B-BF7E-19BB-4B8CF7C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FCAD-3EBC-D92F-CD19-7B405D9F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27A4E-6493-0952-97E9-B737AF435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616-41BE-DF08-0864-3818B3AA9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C9A3E-3EF9-8C15-E82F-D15DA132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AEF8-853C-4023-A1F8-C1A627DF95C5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A8CF5-508D-46E5-AB2E-89CEA249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Beacon Climate Innovations  All Rights Reserved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B37DC-07D6-B52D-42A5-D469E777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F8603-2599-C2D9-F6D8-FEC06A5A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1B921-0308-402F-80FD-F9E30CF9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00EA8-F0BC-D999-2891-5FF48400B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F540-4DB6-4601-9F7A-C8266C6BA89D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8E1E3-D8EC-5348-9826-3E939CE6E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Beacon Climate Innovations  All Rights Reserved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CE282-ABC8-F017-D52C-43F8F14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C1B6-7DBA-46F6-854A-50DEAF6738D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A21E2F-1934-4D77-45F0-046876EEFF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52444" y="6367032"/>
            <a:ext cx="1802051" cy="408063"/>
          </a:xfrm>
          <a:prstGeom prst="rect">
            <a:avLst/>
          </a:prstGeom>
        </p:spPr>
      </p:pic>
      <p:pic>
        <p:nvPicPr>
          <p:cNvPr id="9" name="Picture 8" descr="A yellow and black logo&#10;&#10;Description automatically generated">
            <a:extLst>
              <a:ext uri="{FF2B5EF4-FFF2-40B4-BE49-F238E27FC236}">
                <a16:creationId xmlns:a16="http://schemas.microsoft.com/office/drawing/2014/main" id="{7F05EAD6-CF5E-E6BF-3F27-EEBB5A8E0F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04" y="492113"/>
            <a:ext cx="1449132" cy="538847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9FE277-D870-AE83-30FF-34830EFEEE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25" y="6394134"/>
            <a:ext cx="204785" cy="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79FB-228A-7518-0D29-D38724601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aren’t VPPs everywhere?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8AFFD-2954-2411-6E6C-CA6062808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VPPs = demand response aggregation networks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50D2A-9BCD-350D-949A-F6177940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E7E1-16D6-43B9-A0EE-25EF39C9D78D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65CE-E206-EEDF-A82F-D79F644A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D144B-281D-F256-B095-CFD7F990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23E1-01FB-B325-4AD0-2441A6FB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with THA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6383-DDE7-8E5B-B3D6-C823B955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611021"/>
            <a:ext cx="7315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low-income senior facilities</a:t>
            </a:r>
          </a:p>
          <a:p>
            <a:r>
              <a:rPr lang="en-US" dirty="0"/>
              <a:t>25 apartments converted from electric based board to ASHP with integrated thermal storage</a:t>
            </a:r>
          </a:p>
          <a:p>
            <a:r>
              <a:rPr lang="en-US" dirty="0"/>
              <a:t>2 to 4 hours of storage during heating</a:t>
            </a:r>
          </a:p>
          <a:p>
            <a:r>
              <a:rPr lang="en-US" dirty="0"/>
              <a:t>1 to 2 hours during cooling</a:t>
            </a:r>
          </a:p>
          <a:p>
            <a:r>
              <a:rPr lang="en-US" dirty="0"/>
              <a:t>Estimated energy savings 30 to 40%</a:t>
            </a:r>
          </a:p>
          <a:p>
            <a:r>
              <a:rPr lang="en-US" dirty="0"/>
              <a:t>Estimated aggregated demand reduction capabilities 75 kW</a:t>
            </a:r>
          </a:p>
          <a:p>
            <a:r>
              <a:rPr lang="en-US" dirty="0"/>
              <a:t>Project awarded in 2021.  Installation in summer of 2024.</a:t>
            </a:r>
          </a:p>
          <a:p>
            <a:r>
              <a:rPr lang="en-US" dirty="0"/>
              <a:t>3 different VPP vendors.  None worked out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79A4-3A5B-4C78-A882-49F8EE80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C51E-1A43-4248-B159-F632FCC52930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A5D43-8458-3F4D-5A0C-662A7364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CFE0-A855-1828-F174-12BD23F8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9C547-C0CB-EEA0-6443-0968A02FC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6" t="5961" r="19184" b="34899"/>
          <a:stretch/>
        </p:blipFill>
        <p:spPr>
          <a:xfrm>
            <a:off x="8425543" y="1611021"/>
            <a:ext cx="2662334" cy="19681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4C1193-0992-5B17-CF82-E5C110A9D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r="11428"/>
          <a:stretch/>
        </p:blipFill>
        <p:spPr bwMode="auto">
          <a:xfrm>
            <a:off x="8425543" y="3786691"/>
            <a:ext cx="2667815" cy="20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5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23E1-01FB-B325-4AD0-2441A6FB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that we’re seeing…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6383-DDE7-8E5B-B3D6-C823B955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access</a:t>
            </a:r>
          </a:p>
          <a:p>
            <a:r>
              <a:rPr lang="en-US" dirty="0"/>
              <a:t>End customer apprehension</a:t>
            </a:r>
          </a:p>
          <a:p>
            <a:r>
              <a:rPr lang="en-US" dirty="0"/>
              <a:t>Billing systems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Turbulent providers/industry</a:t>
            </a:r>
          </a:p>
          <a:p>
            <a:r>
              <a:rPr lang="en-US" dirty="0"/>
              <a:t>Complexity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8A4B-72B4-6EFC-1E3D-F3CB1C09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F070-0173-468E-BB61-E0CF08BF45D2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4479C-F5C1-3118-1358-D4EDB8D1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Beacon Climate Innovations  All Rights Reserved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98BF9-E10F-FB36-0783-66651EF3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C1B6-7DBA-46F6-854A-50DEAF6738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1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122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Why aren’t VPPs everywhere?</vt:lpstr>
      <vt:lpstr>Our Story with THA Pilot</vt:lpstr>
      <vt:lpstr>Barriers that we’re seeing…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HA</dc:creator>
  <cp:lastModifiedBy>M HA</cp:lastModifiedBy>
  <cp:revision>2</cp:revision>
  <dcterms:created xsi:type="dcterms:W3CDTF">2023-11-06T22:39:00Z</dcterms:created>
  <dcterms:modified xsi:type="dcterms:W3CDTF">2024-03-27T12:23:43Z</dcterms:modified>
</cp:coreProperties>
</file>